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9"/>
  </p:notesMasterIdLst>
  <p:handoutMasterIdLst>
    <p:handoutMasterId r:id="rId20"/>
  </p:handoutMasterIdLst>
  <p:sldIdLst>
    <p:sldId id="345" r:id="rId5"/>
    <p:sldId id="283" r:id="rId6"/>
    <p:sldId id="341" r:id="rId7"/>
    <p:sldId id="326" r:id="rId8"/>
    <p:sldId id="321" r:id="rId9"/>
    <p:sldId id="332" r:id="rId10"/>
    <p:sldId id="342" r:id="rId11"/>
    <p:sldId id="344" r:id="rId12"/>
    <p:sldId id="286" r:id="rId13"/>
    <p:sldId id="343" r:id="rId14"/>
    <p:sldId id="325" r:id="rId15"/>
    <p:sldId id="308" r:id="rId16"/>
    <p:sldId id="281" r:id="rId17"/>
    <p:sldId id="295"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3431B7-C6AF-4CB9-9255-0D81661A9CB5}" v="1" dt="2026-01-05T16:32:35.5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3767" autoAdjust="0"/>
  </p:normalViewPr>
  <p:slideViewPr>
    <p:cSldViewPr snapToGrid="0">
      <p:cViewPr varScale="1">
        <p:scale>
          <a:sx n="40" d="100"/>
          <a:sy n="40" d="100"/>
        </p:scale>
        <p:origin x="1684" y="40"/>
      </p:cViewPr>
      <p:guideLst/>
    </p:cSldViewPr>
  </p:slideViewPr>
  <p:notesTextViewPr>
    <p:cViewPr>
      <p:scale>
        <a:sx n="1" d="1"/>
        <a:sy n="1" d="1"/>
      </p:scale>
      <p:origin x="0" y="0"/>
    </p:cViewPr>
  </p:notesTextViewPr>
  <p:notesViewPr>
    <p:cSldViewPr snapToGrid="0">
      <p:cViewPr varScale="1">
        <p:scale>
          <a:sx n="112" d="100"/>
          <a:sy n="112" d="100"/>
        </p:scale>
        <p:origin x="559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kudlarek, Karen" userId="48538c00-b2ba-473f-af08-20b60a3a0c4e" providerId="ADAL" clId="{70FFF8FB-0DC1-407B-9544-FF671F19CCEB}"/>
    <pc:docChg chg="undo custSel modSld">
      <pc:chgData name="Skudlarek, Karen" userId="48538c00-b2ba-473f-af08-20b60a3a0c4e" providerId="ADAL" clId="{70FFF8FB-0DC1-407B-9544-FF671F19CCEB}" dt="2025-12-22T16:46:54.581" v="21" actId="20577"/>
      <pc:docMkLst>
        <pc:docMk/>
      </pc:docMkLst>
      <pc:sldChg chg="mod modShow">
        <pc:chgData name="Skudlarek, Karen" userId="48538c00-b2ba-473f-af08-20b60a3a0c4e" providerId="ADAL" clId="{70FFF8FB-0DC1-407B-9544-FF671F19CCEB}" dt="2025-12-22T16:44:16.040" v="0" actId="729"/>
        <pc:sldMkLst>
          <pc:docMk/>
          <pc:sldMk cId="3269703377" sldId="283"/>
        </pc:sldMkLst>
      </pc:sldChg>
      <pc:sldChg chg="modNotesTx">
        <pc:chgData name="Skudlarek, Karen" userId="48538c00-b2ba-473f-af08-20b60a3a0c4e" providerId="ADAL" clId="{70FFF8FB-0DC1-407B-9544-FF671F19CCEB}" dt="2025-12-22T16:46:54.581" v="21" actId="20577"/>
        <pc:sldMkLst>
          <pc:docMk/>
          <pc:sldMk cId="1856328207" sldId="308"/>
        </pc:sldMkLst>
      </pc:sldChg>
      <pc:sldChg chg="addSp delSp mod">
        <pc:chgData name="Skudlarek, Karen" userId="48538c00-b2ba-473f-af08-20b60a3a0c4e" providerId="ADAL" clId="{70FFF8FB-0DC1-407B-9544-FF671F19CCEB}" dt="2025-12-22T16:44:37.531" v="3" actId="22"/>
        <pc:sldMkLst>
          <pc:docMk/>
          <pc:sldMk cId="4197135860" sldId="321"/>
        </pc:sldMkLst>
      </pc:sldChg>
      <pc:sldChg chg="mod modShow">
        <pc:chgData name="Skudlarek, Karen" userId="48538c00-b2ba-473f-af08-20b60a3a0c4e" providerId="ADAL" clId="{70FFF8FB-0DC1-407B-9544-FF671F19CCEB}" dt="2025-12-22T16:44:19.039" v="1" actId="729"/>
        <pc:sldMkLst>
          <pc:docMk/>
          <pc:sldMk cId="1526640295" sldId="341"/>
        </pc:sldMkLst>
      </pc:sldChg>
      <pc:sldChg chg="modSp mod">
        <pc:chgData name="Skudlarek, Karen" userId="48538c00-b2ba-473f-af08-20b60a3a0c4e" providerId="ADAL" clId="{70FFF8FB-0DC1-407B-9544-FF671F19CCEB}" dt="2025-12-22T16:45:57.990" v="20"/>
        <pc:sldMkLst>
          <pc:docMk/>
          <pc:sldMk cId="1363866661" sldId="344"/>
        </pc:sldMkLst>
        <pc:spChg chg="mod">
          <ac:chgData name="Skudlarek, Karen" userId="48538c00-b2ba-473f-af08-20b60a3a0c4e" providerId="ADAL" clId="{70FFF8FB-0DC1-407B-9544-FF671F19CCEB}" dt="2025-12-22T16:45:42.789" v="17" actId="20577"/>
          <ac:spMkLst>
            <pc:docMk/>
            <pc:sldMk cId="1363866661" sldId="344"/>
            <ac:spMk id="2" creationId="{213FF7C5-1BBD-4BF0-38BA-F0F3ABF43B5F}"/>
          </ac:spMkLst>
        </pc:spChg>
        <pc:spChg chg="mod">
          <ac:chgData name="Skudlarek, Karen" userId="48538c00-b2ba-473f-af08-20b60a3a0c4e" providerId="ADAL" clId="{70FFF8FB-0DC1-407B-9544-FF671F19CCEB}" dt="2025-12-22T16:45:57.990" v="20"/>
          <ac:spMkLst>
            <pc:docMk/>
            <pc:sldMk cId="1363866661" sldId="344"/>
            <ac:spMk id="3" creationId="{209B80D8-07B3-15B6-3C43-79E0476BC821}"/>
          </ac:spMkLst>
        </pc:spChg>
      </pc:sldChg>
    </pc:docChg>
  </pc:docChgLst>
  <pc:docChgLst>
    <pc:chgData name="Rivas, Lili (TSC Student Worker)" userId="444fb529-ee84-49a1-b96f-3435b9d913e5" providerId="ADAL" clId="{45E2F406-B493-41DE-85CE-5170212D4998}"/>
    <pc:docChg chg="undo custSel addSld delSld modSld sldOrd">
      <pc:chgData name="Rivas, Lili (TSC Student Worker)" userId="444fb529-ee84-49a1-b96f-3435b9d913e5" providerId="ADAL" clId="{45E2F406-B493-41DE-85CE-5170212D4998}" dt="2025-12-17T21:39:12.597" v="1997" actId="13244"/>
      <pc:docMkLst>
        <pc:docMk/>
      </pc:docMkLst>
      <pc:sldChg chg="modSp mod">
        <pc:chgData name="Rivas, Lili (TSC Student Worker)" userId="444fb529-ee84-49a1-b96f-3435b9d913e5" providerId="ADAL" clId="{45E2F406-B493-41DE-85CE-5170212D4998}" dt="2025-12-17T17:22:12.042" v="159" actId="14100"/>
        <pc:sldMkLst>
          <pc:docMk/>
          <pc:sldMk cId="2590226790" sldId="281"/>
        </pc:sldMkLst>
        <pc:spChg chg="mod">
          <ac:chgData name="Rivas, Lili (TSC Student Worker)" userId="444fb529-ee84-49a1-b96f-3435b9d913e5" providerId="ADAL" clId="{45E2F406-B493-41DE-85CE-5170212D4998}" dt="2025-12-17T17:22:12.042" v="159" actId="14100"/>
          <ac:spMkLst>
            <pc:docMk/>
            <pc:sldMk cId="2590226790" sldId="281"/>
            <ac:spMk id="8" creationId="{5E4A8C4C-CB97-231E-A35E-7759C45C2BF5}"/>
          </ac:spMkLst>
        </pc:spChg>
      </pc:sldChg>
      <pc:sldChg chg="addSp modSp mod">
        <pc:chgData name="Rivas, Lili (TSC Student Worker)" userId="444fb529-ee84-49a1-b96f-3435b9d913e5" providerId="ADAL" clId="{45E2F406-B493-41DE-85CE-5170212D4998}" dt="2025-12-17T19:19:23.088" v="1742" actId="14100"/>
        <pc:sldMkLst>
          <pc:docMk/>
          <pc:sldMk cId="3269703377" sldId="283"/>
        </pc:sldMkLst>
        <pc:spChg chg="mod">
          <ac:chgData name="Rivas, Lili (TSC Student Worker)" userId="444fb529-ee84-49a1-b96f-3435b9d913e5" providerId="ADAL" clId="{45E2F406-B493-41DE-85CE-5170212D4998}" dt="2025-12-17T18:24:07.331" v="896" actId="20577"/>
          <ac:spMkLst>
            <pc:docMk/>
            <pc:sldMk cId="3269703377" sldId="283"/>
            <ac:spMk id="3" creationId="{B224246B-8BBF-2823-CFDA-DEA38721AF3F}"/>
          </ac:spMkLst>
        </pc:spChg>
        <pc:picChg chg="add mod">
          <ac:chgData name="Rivas, Lili (TSC Student Worker)" userId="444fb529-ee84-49a1-b96f-3435b9d913e5" providerId="ADAL" clId="{45E2F406-B493-41DE-85CE-5170212D4998}" dt="2025-12-17T19:19:23.088" v="1742" actId="14100"/>
          <ac:picMkLst>
            <pc:docMk/>
            <pc:sldMk cId="3269703377" sldId="283"/>
            <ac:picMk id="1026" creationId="{3FE9B6DF-BD0D-FE16-E5E6-9C23739B9A12}"/>
          </ac:picMkLst>
        </pc:picChg>
      </pc:sldChg>
      <pc:sldChg chg="modSp add mod">
        <pc:chgData name="Rivas, Lili (TSC Student Worker)" userId="444fb529-ee84-49a1-b96f-3435b9d913e5" providerId="ADAL" clId="{45E2F406-B493-41DE-85CE-5170212D4998}" dt="2025-12-17T17:52:04.365" v="643" actId="20577"/>
        <pc:sldMkLst>
          <pc:docMk/>
          <pc:sldMk cId="2212943416" sldId="286"/>
        </pc:sldMkLst>
        <pc:spChg chg="mod">
          <ac:chgData name="Rivas, Lili (TSC Student Worker)" userId="444fb529-ee84-49a1-b96f-3435b9d913e5" providerId="ADAL" clId="{45E2F406-B493-41DE-85CE-5170212D4998}" dt="2025-12-17T17:10:40.424" v="19" actId="20577"/>
          <ac:spMkLst>
            <pc:docMk/>
            <pc:sldMk cId="2212943416" sldId="286"/>
            <ac:spMk id="2" creationId="{4764FED0-E4F5-0717-AD05-F25F5EEB6A81}"/>
          </ac:spMkLst>
        </pc:spChg>
        <pc:spChg chg="mod">
          <ac:chgData name="Rivas, Lili (TSC Student Worker)" userId="444fb529-ee84-49a1-b96f-3435b9d913e5" providerId="ADAL" clId="{45E2F406-B493-41DE-85CE-5170212D4998}" dt="2025-12-17T17:52:04.365" v="643" actId="20577"/>
          <ac:spMkLst>
            <pc:docMk/>
            <pc:sldMk cId="2212943416" sldId="286"/>
            <ac:spMk id="3" creationId="{0D9D14EB-EDE0-2992-3671-8CC0955FBCD5}"/>
          </ac:spMkLst>
        </pc:spChg>
        <pc:spChg chg="mod">
          <ac:chgData name="Rivas, Lili (TSC Student Worker)" userId="444fb529-ee84-49a1-b96f-3435b9d913e5" providerId="ADAL" clId="{45E2F406-B493-41DE-85CE-5170212D4998}" dt="2025-12-17T17:10:51.991" v="50" actId="20577"/>
          <ac:spMkLst>
            <pc:docMk/>
            <pc:sldMk cId="2212943416" sldId="286"/>
            <ac:spMk id="4" creationId="{A05B8832-6FB0-8C26-C112-83E2E9597F2E}"/>
          </ac:spMkLst>
        </pc:spChg>
        <pc:spChg chg="mod">
          <ac:chgData name="Rivas, Lili (TSC Student Worker)" userId="444fb529-ee84-49a1-b96f-3435b9d913e5" providerId="ADAL" clId="{45E2F406-B493-41DE-85CE-5170212D4998}" dt="2025-12-17T17:36:58.032" v="292" actId="20577"/>
          <ac:spMkLst>
            <pc:docMk/>
            <pc:sldMk cId="2212943416" sldId="286"/>
            <ac:spMk id="5" creationId="{3ACEEEC1-414B-C9CF-756C-341839ECD4E1}"/>
          </ac:spMkLst>
        </pc:spChg>
        <pc:spChg chg="mod">
          <ac:chgData name="Rivas, Lili (TSC Student Worker)" userId="444fb529-ee84-49a1-b96f-3435b9d913e5" providerId="ADAL" clId="{45E2F406-B493-41DE-85CE-5170212D4998}" dt="2025-12-17T17:11:19.064" v="82" actId="20577"/>
          <ac:spMkLst>
            <pc:docMk/>
            <pc:sldMk cId="2212943416" sldId="286"/>
            <ac:spMk id="7" creationId="{0E0C89FF-B962-88CE-6C6E-41A5F95CED8F}"/>
          </ac:spMkLst>
        </pc:spChg>
      </pc:sldChg>
      <pc:sldChg chg="modSp mod">
        <pc:chgData name="Rivas, Lili (TSC Student Worker)" userId="444fb529-ee84-49a1-b96f-3435b9d913e5" providerId="ADAL" clId="{45E2F406-B493-41DE-85CE-5170212D4998}" dt="2025-12-17T21:24:56.431" v="1763" actId="20577"/>
        <pc:sldMkLst>
          <pc:docMk/>
          <pc:sldMk cId="1856328207" sldId="308"/>
        </pc:sldMkLst>
        <pc:spChg chg="mod">
          <ac:chgData name="Rivas, Lili (TSC Student Worker)" userId="444fb529-ee84-49a1-b96f-3435b9d913e5" providerId="ADAL" clId="{45E2F406-B493-41DE-85CE-5170212D4998}" dt="2025-12-17T21:24:56.431" v="1763" actId="20577"/>
          <ac:spMkLst>
            <pc:docMk/>
            <pc:sldMk cId="1856328207" sldId="308"/>
            <ac:spMk id="2" creationId="{BED8C090-B28D-197C-06EC-328A872ECFF4}"/>
          </ac:spMkLst>
        </pc:spChg>
        <pc:spChg chg="mod">
          <ac:chgData name="Rivas, Lili (TSC Student Worker)" userId="444fb529-ee84-49a1-b96f-3435b9d913e5" providerId="ADAL" clId="{45E2F406-B493-41DE-85CE-5170212D4998}" dt="2025-12-17T19:14:49.515" v="1146" actId="113"/>
          <ac:spMkLst>
            <pc:docMk/>
            <pc:sldMk cId="1856328207" sldId="308"/>
            <ac:spMk id="3" creationId="{CD0CC148-5E90-B509-84BD-1779D4E6637A}"/>
          </ac:spMkLst>
        </pc:spChg>
      </pc:sldChg>
      <pc:sldChg chg="addSp delSp modSp mod">
        <pc:chgData name="Rivas, Lili (TSC Student Worker)" userId="444fb529-ee84-49a1-b96f-3435b9d913e5" providerId="ADAL" clId="{45E2F406-B493-41DE-85CE-5170212D4998}" dt="2025-12-17T19:18:17.719" v="1741" actId="962"/>
        <pc:sldMkLst>
          <pc:docMk/>
          <pc:sldMk cId="4197135860" sldId="321"/>
        </pc:sldMkLst>
        <pc:spChg chg="mod">
          <ac:chgData name="Rivas, Lili (TSC Student Worker)" userId="444fb529-ee84-49a1-b96f-3435b9d913e5" providerId="ADAL" clId="{45E2F406-B493-41DE-85CE-5170212D4998}" dt="2025-12-17T17:51:29.240" v="638" actId="20577"/>
          <ac:spMkLst>
            <pc:docMk/>
            <pc:sldMk cId="4197135860" sldId="321"/>
            <ac:spMk id="7" creationId="{E9224F45-66E9-DF95-6E77-39F030DE40FA}"/>
          </ac:spMkLst>
        </pc:spChg>
        <pc:picChg chg="add mod">
          <ac:chgData name="Rivas, Lili (TSC Student Worker)" userId="444fb529-ee84-49a1-b96f-3435b9d913e5" providerId="ADAL" clId="{45E2F406-B493-41DE-85CE-5170212D4998}" dt="2025-12-17T19:18:17.719" v="1741" actId="962"/>
          <ac:picMkLst>
            <pc:docMk/>
            <pc:sldMk cId="4197135860" sldId="321"/>
            <ac:picMk id="3074" creationId="{9B6649E6-1993-FDF5-4FDE-778CDF128CD6}"/>
          </ac:picMkLst>
        </pc:picChg>
      </pc:sldChg>
      <pc:sldChg chg="modSp">
        <pc:chgData name="Rivas, Lili (TSC Student Worker)" userId="444fb529-ee84-49a1-b96f-3435b9d913e5" providerId="ADAL" clId="{45E2F406-B493-41DE-85CE-5170212D4998}" dt="2025-12-17T18:28:57.273" v="919" actId="13244"/>
        <pc:sldMkLst>
          <pc:docMk/>
          <pc:sldMk cId="4074172832" sldId="325"/>
        </pc:sldMkLst>
        <pc:picChg chg="mod">
          <ac:chgData name="Rivas, Lili (TSC Student Worker)" userId="444fb529-ee84-49a1-b96f-3435b9d913e5" providerId="ADAL" clId="{45E2F406-B493-41DE-85CE-5170212D4998}" dt="2025-12-17T18:28:57.273" v="919" actId="13244"/>
          <ac:picMkLst>
            <pc:docMk/>
            <pc:sldMk cId="4074172832" sldId="325"/>
            <ac:picMk id="1026" creationId="{995D64AA-2A2C-304C-5274-83B9D4E2B2D3}"/>
          </ac:picMkLst>
        </pc:picChg>
      </pc:sldChg>
      <pc:sldChg chg="modSp mod">
        <pc:chgData name="Rivas, Lili (TSC Student Worker)" userId="444fb529-ee84-49a1-b96f-3435b9d913e5" providerId="ADAL" clId="{45E2F406-B493-41DE-85CE-5170212D4998}" dt="2025-12-17T18:27:35.792" v="903" actId="962"/>
        <pc:sldMkLst>
          <pc:docMk/>
          <pc:sldMk cId="4174817294" sldId="326"/>
        </pc:sldMkLst>
        <pc:spChg chg="mod">
          <ac:chgData name="Rivas, Lili (TSC Student Worker)" userId="444fb529-ee84-49a1-b96f-3435b9d913e5" providerId="ADAL" clId="{45E2F406-B493-41DE-85CE-5170212D4998}" dt="2025-12-17T18:27:35.792" v="903" actId="962"/>
          <ac:spMkLst>
            <pc:docMk/>
            <pc:sldMk cId="4174817294" sldId="326"/>
            <ac:spMk id="4" creationId="{C3F73D81-3DD5-163C-9591-0680BD0F8188}"/>
          </ac:spMkLst>
        </pc:spChg>
      </pc:sldChg>
      <pc:sldChg chg="modSp mod">
        <pc:chgData name="Rivas, Lili (TSC Student Worker)" userId="444fb529-ee84-49a1-b96f-3435b9d913e5" providerId="ADAL" clId="{45E2F406-B493-41DE-85CE-5170212D4998}" dt="2025-12-17T17:51:12.276" v="636" actId="14100"/>
        <pc:sldMkLst>
          <pc:docMk/>
          <pc:sldMk cId="1378191019" sldId="332"/>
        </pc:sldMkLst>
        <pc:spChg chg="mod">
          <ac:chgData name="Rivas, Lili (TSC Student Worker)" userId="444fb529-ee84-49a1-b96f-3435b9d913e5" providerId="ADAL" clId="{45E2F406-B493-41DE-85CE-5170212D4998}" dt="2025-12-17T17:51:12.276" v="636" actId="14100"/>
          <ac:spMkLst>
            <pc:docMk/>
            <pc:sldMk cId="1378191019" sldId="332"/>
            <ac:spMk id="3" creationId="{B224246B-8BBF-2823-CFDA-DEA38721AF3F}"/>
          </ac:spMkLst>
        </pc:spChg>
      </pc:sldChg>
      <pc:sldChg chg="addSp modSp mod">
        <pc:chgData name="Rivas, Lili (TSC Student Worker)" userId="444fb529-ee84-49a1-b96f-3435b9d913e5" providerId="ADAL" clId="{45E2F406-B493-41DE-85CE-5170212D4998}" dt="2025-12-17T19:18:08.157" v="1738" actId="962"/>
        <pc:sldMkLst>
          <pc:docMk/>
          <pc:sldMk cId="1526640295" sldId="341"/>
        </pc:sldMkLst>
        <pc:spChg chg="mod">
          <ac:chgData name="Rivas, Lili (TSC Student Worker)" userId="444fb529-ee84-49a1-b96f-3435b9d913e5" providerId="ADAL" clId="{45E2F406-B493-41DE-85CE-5170212D4998}" dt="2025-12-17T18:16:15.575" v="713" actId="20577"/>
          <ac:spMkLst>
            <pc:docMk/>
            <pc:sldMk cId="1526640295" sldId="341"/>
            <ac:spMk id="3" creationId="{87BD2C9C-E095-B15F-5817-1801EC5CFEB2}"/>
          </ac:spMkLst>
        </pc:spChg>
        <pc:spChg chg="mod">
          <ac:chgData name="Rivas, Lili (TSC Student Worker)" userId="444fb529-ee84-49a1-b96f-3435b9d913e5" providerId="ADAL" clId="{45E2F406-B493-41DE-85CE-5170212D4998}" dt="2025-12-17T18:27:37.908" v="905" actId="962"/>
          <ac:spMkLst>
            <pc:docMk/>
            <pc:sldMk cId="1526640295" sldId="341"/>
            <ac:spMk id="4" creationId="{FF50AB50-0B8F-6C11-B573-83207CB20EE3}"/>
          </ac:spMkLst>
        </pc:spChg>
        <pc:picChg chg="add mod">
          <ac:chgData name="Rivas, Lili (TSC Student Worker)" userId="444fb529-ee84-49a1-b96f-3435b9d913e5" providerId="ADAL" clId="{45E2F406-B493-41DE-85CE-5170212D4998}" dt="2025-12-17T19:18:08.157" v="1738" actId="962"/>
          <ac:picMkLst>
            <pc:docMk/>
            <pc:sldMk cId="1526640295" sldId="341"/>
            <ac:picMk id="2050" creationId="{45F6C850-0950-490D-4484-0D806E26DBE2}"/>
          </ac:picMkLst>
        </pc:picChg>
      </pc:sldChg>
      <pc:sldChg chg="modSp mod">
        <pc:chgData name="Rivas, Lili (TSC Student Worker)" userId="444fb529-ee84-49a1-b96f-3435b9d913e5" providerId="ADAL" clId="{45E2F406-B493-41DE-85CE-5170212D4998}" dt="2025-12-17T18:28:09.076" v="912" actId="1076"/>
        <pc:sldMkLst>
          <pc:docMk/>
          <pc:sldMk cId="3857808398" sldId="342"/>
        </pc:sldMkLst>
        <pc:spChg chg="mod">
          <ac:chgData name="Rivas, Lili (TSC Student Worker)" userId="444fb529-ee84-49a1-b96f-3435b9d913e5" providerId="ADAL" clId="{45E2F406-B493-41DE-85CE-5170212D4998}" dt="2025-12-17T17:42:56.409" v="422" actId="20577"/>
          <ac:spMkLst>
            <pc:docMk/>
            <pc:sldMk cId="3857808398" sldId="342"/>
            <ac:spMk id="7" creationId="{9A851962-943D-B89C-8E12-EA68FF2C8076}"/>
          </ac:spMkLst>
        </pc:spChg>
        <pc:picChg chg="mod ord">
          <ac:chgData name="Rivas, Lili (TSC Student Worker)" userId="444fb529-ee84-49a1-b96f-3435b9d913e5" providerId="ADAL" clId="{45E2F406-B493-41DE-85CE-5170212D4998}" dt="2025-12-17T18:28:02.338" v="910" actId="1076"/>
          <ac:picMkLst>
            <pc:docMk/>
            <pc:sldMk cId="3857808398" sldId="342"/>
            <ac:picMk id="4" creationId="{4319451C-CB6B-34F7-7956-963BBAE21A83}"/>
          </ac:picMkLst>
        </pc:picChg>
        <pc:picChg chg="mod ord">
          <ac:chgData name="Rivas, Lili (TSC Student Worker)" userId="444fb529-ee84-49a1-b96f-3435b9d913e5" providerId="ADAL" clId="{45E2F406-B493-41DE-85CE-5170212D4998}" dt="2025-12-17T18:28:09.076" v="912" actId="1076"/>
          <ac:picMkLst>
            <pc:docMk/>
            <pc:sldMk cId="3857808398" sldId="342"/>
            <ac:picMk id="8" creationId="{CA67B554-3706-8C87-D867-39970AFBF499}"/>
          </ac:picMkLst>
        </pc:picChg>
      </pc:sldChg>
      <pc:sldChg chg="addSp delSp modSp add mod ord">
        <pc:chgData name="Rivas, Lili (TSC Student Worker)" userId="444fb529-ee84-49a1-b96f-3435b9d913e5" providerId="ADAL" clId="{45E2F406-B493-41DE-85CE-5170212D4998}" dt="2025-12-17T21:39:12.597" v="1997" actId="13244"/>
        <pc:sldMkLst>
          <pc:docMk/>
          <pc:sldMk cId="1563009158" sldId="343"/>
        </pc:sldMkLst>
        <pc:spChg chg="mod">
          <ac:chgData name="Rivas, Lili (TSC Student Worker)" userId="444fb529-ee84-49a1-b96f-3435b9d913e5" providerId="ADAL" clId="{45E2F406-B493-41DE-85CE-5170212D4998}" dt="2025-12-17T17:12:33.635" v="109" actId="20577"/>
          <ac:spMkLst>
            <pc:docMk/>
            <pc:sldMk cId="1563009158" sldId="343"/>
            <ac:spMk id="2" creationId="{9BA244D6-5AE8-E7C2-90D5-99E8849657C9}"/>
          </ac:spMkLst>
        </pc:spChg>
        <pc:spChg chg="mod">
          <ac:chgData name="Rivas, Lili (TSC Student Worker)" userId="444fb529-ee84-49a1-b96f-3435b9d913e5" providerId="ADAL" clId="{45E2F406-B493-41DE-85CE-5170212D4998}" dt="2025-12-17T17:35:55.452" v="273" actId="20577"/>
          <ac:spMkLst>
            <pc:docMk/>
            <pc:sldMk cId="1563009158" sldId="343"/>
            <ac:spMk id="7" creationId="{29330D5A-E9B1-2A29-63D6-2E689082A2D6}"/>
          </ac:spMkLst>
        </pc:spChg>
        <pc:picChg chg="add mod">
          <ac:chgData name="Rivas, Lili (TSC Student Worker)" userId="444fb529-ee84-49a1-b96f-3435b9d913e5" providerId="ADAL" clId="{45E2F406-B493-41DE-85CE-5170212D4998}" dt="2025-12-17T21:39:12.597" v="1997" actId="13244"/>
          <ac:picMkLst>
            <pc:docMk/>
            <pc:sldMk cId="1563009158" sldId="343"/>
            <ac:picMk id="1026" creationId="{F746BA3D-D950-ACDA-D5B9-3FF823CC9E42}"/>
          </ac:picMkLst>
        </pc:picChg>
      </pc:sldChg>
      <pc:sldChg chg="addSp modSp add mod ord">
        <pc:chgData name="Rivas, Lili (TSC Student Worker)" userId="444fb529-ee84-49a1-b96f-3435b9d913e5" providerId="ADAL" clId="{45E2F406-B493-41DE-85CE-5170212D4998}" dt="2025-12-17T21:23:17.287" v="1752" actId="14861"/>
        <pc:sldMkLst>
          <pc:docMk/>
          <pc:sldMk cId="1363866661" sldId="344"/>
        </pc:sldMkLst>
        <pc:spChg chg="mod">
          <ac:chgData name="Rivas, Lili (TSC Student Worker)" userId="444fb529-ee84-49a1-b96f-3435b9d913e5" providerId="ADAL" clId="{45E2F406-B493-41DE-85CE-5170212D4998}" dt="2025-12-17T17:13:22.708" v="120" actId="20577"/>
          <ac:spMkLst>
            <pc:docMk/>
            <pc:sldMk cId="1363866661" sldId="344"/>
            <ac:spMk id="2" creationId="{213FF7C5-1BBD-4BF0-38BA-F0F3ABF43B5F}"/>
          </ac:spMkLst>
        </pc:spChg>
        <pc:spChg chg="mod">
          <ac:chgData name="Rivas, Lili (TSC Student Worker)" userId="444fb529-ee84-49a1-b96f-3435b9d913e5" providerId="ADAL" clId="{45E2F406-B493-41DE-85CE-5170212D4998}" dt="2025-12-17T17:54:33.115" v="670" actId="20577"/>
          <ac:spMkLst>
            <pc:docMk/>
            <pc:sldMk cId="1363866661" sldId="344"/>
            <ac:spMk id="3" creationId="{209B80D8-07B3-15B6-3C43-79E0476BC821}"/>
          </ac:spMkLst>
        </pc:spChg>
        <pc:picChg chg="add mod ord">
          <ac:chgData name="Rivas, Lili (TSC Student Worker)" userId="444fb529-ee84-49a1-b96f-3435b9d913e5" providerId="ADAL" clId="{45E2F406-B493-41DE-85CE-5170212D4998}" dt="2025-12-17T18:28:26.572" v="913" actId="13244"/>
          <ac:picMkLst>
            <pc:docMk/>
            <pc:sldMk cId="1363866661" sldId="344"/>
            <ac:picMk id="7" creationId="{FE960088-A37B-4C7F-06DD-6FAAD1872A28}"/>
          </ac:picMkLst>
        </pc:picChg>
        <pc:picChg chg="add mod ord">
          <ac:chgData name="Rivas, Lili (TSC Student Worker)" userId="444fb529-ee84-49a1-b96f-3435b9d913e5" providerId="ADAL" clId="{45E2F406-B493-41DE-85CE-5170212D4998}" dt="2025-12-17T21:23:17.287" v="1752" actId="14861"/>
          <ac:picMkLst>
            <pc:docMk/>
            <pc:sldMk cId="1363866661" sldId="344"/>
            <ac:picMk id="8" creationId="{3C58F455-F75C-192F-0D89-EFFD989F8BA4}"/>
          </ac:picMkLst>
        </pc:picChg>
        <pc:cxnChg chg="add mod ord">
          <ac:chgData name="Rivas, Lili (TSC Student Worker)" userId="444fb529-ee84-49a1-b96f-3435b9d913e5" providerId="ADAL" clId="{45E2F406-B493-41DE-85CE-5170212D4998}" dt="2025-12-17T18:28:31.433" v="916" actId="962"/>
          <ac:cxnSpMkLst>
            <pc:docMk/>
            <pc:sldMk cId="1363866661" sldId="344"/>
            <ac:cxnSpMk id="10" creationId="{0F7E6414-B833-170B-8CD6-4FBC58C52956}"/>
          </ac:cxnSpMkLst>
        </pc:cxnChg>
      </pc:sldChg>
      <pc:sldChg chg="addSp delSp modSp add mod">
        <pc:chgData name="Rivas, Lili (TSC Student Worker)" userId="444fb529-ee84-49a1-b96f-3435b9d913e5" providerId="ADAL" clId="{45E2F406-B493-41DE-85CE-5170212D4998}" dt="2025-12-17T19:15:08.430" v="1147" actId="962"/>
        <pc:sldMkLst>
          <pc:docMk/>
          <pc:sldMk cId="694743786" sldId="345"/>
        </pc:sldMkLst>
        <pc:spChg chg="mod">
          <ac:chgData name="Rivas, Lili (TSC Student Worker)" userId="444fb529-ee84-49a1-b96f-3435b9d913e5" providerId="ADAL" clId="{45E2F406-B493-41DE-85CE-5170212D4998}" dt="2025-12-17T19:04:53.498" v="1063" actId="27636"/>
          <ac:spMkLst>
            <pc:docMk/>
            <pc:sldMk cId="694743786" sldId="345"/>
            <ac:spMk id="2" creationId="{BA9872D5-2431-6A87-9245-0FD8F5773776}"/>
          </ac:spMkLst>
        </pc:spChg>
        <pc:picChg chg="add mod">
          <ac:chgData name="Rivas, Lili (TSC Student Worker)" userId="444fb529-ee84-49a1-b96f-3435b9d913e5" providerId="ADAL" clId="{45E2F406-B493-41DE-85CE-5170212D4998}" dt="2025-12-17T19:15:08.430" v="1147" actId="962"/>
          <ac:picMkLst>
            <pc:docMk/>
            <pc:sldMk cId="694743786" sldId="345"/>
            <ac:picMk id="4102" creationId="{034BFD74-4D33-64E5-B667-93DEA63A0198}"/>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6B91952-4FF8-221F-BC5E-31B92E997F1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9E41D60-8D46-3B0F-859A-61833797393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ECBE144-7F52-4F2F-9CA4-84EDA4149C6C}" type="datetimeFigureOut">
              <a:rPr lang="en-US" smtClean="0"/>
              <a:t>1/5/2026</a:t>
            </a:fld>
            <a:endParaRPr lang="en-US"/>
          </a:p>
        </p:txBody>
      </p:sp>
      <p:sp>
        <p:nvSpPr>
          <p:cNvPr id="4" name="Footer Placeholder 3">
            <a:extLst>
              <a:ext uri="{FF2B5EF4-FFF2-40B4-BE49-F238E27FC236}">
                <a16:creationId xmlns:a16="http://schemas.microsoft.com/office/drawing/2014/main" id="{D0AE3AEE-6F9E-0239-9C53-C775E856186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4113EAB-A778-43E3-C893-A810834E719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41035E6-F876-4DBA-9A04-585326E32CDC}" type="slidenum">
              <a:rPr lang="en-US" smtClean="0"/>
              <a:t>‹#›</a:t>
            </a:fld>
            <a:endParaRPr lang="en-US"/>
          </a:p>
        </p:txBody>
      </p:sp>
    </p:spTree>
    <p:extLst>
      <p:ext uri="{BB962C8B-B14F-4D97-AF65-F5344CB8AC3E}">
        <p14:creationId xmlns:p14="http://schemas.microsoft.com/office/powerpoint/2010/main" val="3418260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E2F8EA-891C-417B-BD77-EAFCB710644A}" type="datetimeFigureOut">
              <a:rPr lang="en-US" smtClean="0"/>
              <a:t>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57917F-C86F-4D82-8C06-39BD1D0A88E0}" type="slidenum">
              <a:rPr lang="en-US" smtClean="0"/>
              <a:t>‹#›</a:t>
            </a:fld>
            <a:endParaRPr lang="en-US"/>
          </a:p>
        </p:txBody>
      </p:sp>
    </p:spTree>
    <p:extLst>
      <p:ext uri="{BB962C8B-B14F-4D97-AF65-F5344CB8AC3E}">
        <p14:creationId xmlns:p14="http://schemas.microsoft.com/office/powerpoint/2010/main" val="20798243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Welcome to Accessible PowerPoint Presentations. This workshop assumes that you have reviewed the accessible colors and accessible images workshops.</a:t>
            </a:r>
          </a:p>
          <a:p>
            <a:endParaRPr lang="en-US" dirty="0"/>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1</a:t>
            </a:fld>
            <a:endParaRPr lang="en-US"/>
          </a:p>
        </p:txBody>
      </p:sp>
    </p:spTree>
    <p:extLst>
      <p:ext uri="{BB962C8B-B14F-4D97-AF65-F5344CB8AC3E}">
        <p14:creationId xmlns:p14="http://schemas.microsoft.com/office/powerpoint/2010/main" val="2484605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use this checklist to make sure that you’re meeting the accessibility requirements for PowerPoint presentations.</a:t>
            </a:r>
          </a:p>
        </p:txBody>
      </p:sp>
      <p:sp>
        <p:nvSpPr>
          <p:cNvPr id="4" name="Slide Number Placeholder 3"/>
          <p:cNvSpPr>
            <a:spLocks noGrp="1"/>
          </p:cNvSpPr>
          <p:nvPr>
            <p:ph type="sldNum" sz="quarter" idx="5"/>
          </p:nvPr>
        </p:nvSpPr>
        <p:spPr/>
        <p:txBody>
          <a:bodyPr/>
          <a:lstStyle/>
          <a:p>
            <a:fld id="{E357917F-C86F-4D82-8C06-39BD1D0A88E0}" type="slidenum">
              <a:rPr lang="en-US" smtClean="0"/>
              <a:t>12</a:t>
            </a:fld>
            <a:endParaRPr lang="en-US"/>
          </a:p>
        </p:txBody>
      </p:sp>
    </p:spTree>
    <p:extLst>
      <p:ext uri="{BB962C8B-B14F-4D97-AF65-F5344CB8AC3E}">
        <p14:creationId xmlns:p14="http://schemas.microsoft.com/office/powerpoint/2010/main" val="12024486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Thank you for your time and please, check out the other workshops related to accessibility.</a:t>
            </a:r>
          </a:p>
          <a:p>
            <a:endParaRPr lang="en-US"/>
          </a:p>
        </p:txBody>
      </p:sp>
      <p:sp>
        <p:nvSpPr>
          <p:cNvPr id="4" name="Slide Number Placeholder 3"/>
          <p:cNvSpPr>
            <a:spLocks noGrp="1"/>
          </p:cNvSpPr>
          <p:nvPr>
            <p:ph type="sldNum" sz="quarter" idx="5"/>
          </p:nvPr>
        </p:nvSpPr>
        <p:spPr/>
        <p:txBody>
          <a:bodyPr/>
          <a:lstStyle/>
          <a:p>
            <a:fld id="{E357917F-C86F-4D82-8C06-39BD1D0A88E0}" type="slidenum">
              <a:rPr lang="en-US" smtClean="0"/>
              <a:t>13</a:t>
            </a:fld>
            <a:endParaRPr lang="en-US"/>
          </a:p>
        </p:txBody>
      </p:sp>
    </p:spTree>
    <p:extLst>
      <p:ext uri="{BB962C8B-B14F-4D97-AF65-F5344CB8AC3E}">
        <p14:creationId xmlns:p14="http://schemas.microsoft.com/office/powerpoint/2010/main" val="3837707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If a file doesn’t have a title, its filename will be used instead. Filenames often include acronyms or abbreviations, which can be confusing when read by a screen reader. To ensure accessibility, every file—such as Word documents, PowerPoint presentations, Excel spreadsheets, and PDFs—must have a proper title. </a:t>
            </a:r>
            <a:r>
              <a:rPr lang="en-US" dirty="0"/>
              <a:t>Click File &gt; Info and include a title. </a:t>
            </a:r>
          </a:p>
          <a:p>
            <a:endParaRPr lang="en-US" dirty="0"/>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4</a:t>
            </a:fld>
            <a:endParaRPr lang="en-US"/>
          </a:p>
        </p:txBody>
      </p:sp>
    </p:spTree>
    <p:extLst>
      <p:ext uri="{BB962C8B-B14F-4D97-AF65-F5344CB8AC3E}">
        <p14:creationId xmlns:p14="http://schemas.microsoft.com/office/powerpoint/2010/main" val="2317976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When creating accessible PowerPoint slides, it’s important to ensure every slide has a unique title. Screen readers use slide titles to help users navigate quickly through a presentation. The first slide title is treated as a Heading 1, and all remaining slide titles are treated as Heading 2s by screen readers.</a:t>
            </a:r>
          </a:p>
          <a:p>
            <a:pPr fontAlgn="t"/>
            <a:r>
              <a:rPr lang="en-US" sz="1200" b="0" i="0" kern="1200" dirty="0">
                <a:solidFill>
                  <a:schemeClr val="tx1"/>
                </a:solidFill>
                <a:effectLst/>
                <a:latin typeface="+mn-lt"/>
                <a:ea typeface="+mn-ea"/>
                <a:cs typeface="+mn-cs"/>
              </a:rPr>
              <a:t>If a slide doesn’t need a visible title—for example, a slide with only an image or a chart—you should still include a title for accessibility purposes. In this case, use the </a:t>
            </a:r>
            <a:r>
              <a:rPr lang="en-US" sz="1200" b="1" i="0" kern="1200" dirty="0">
                <a:solidFill>
                  <a:schemeClr val="tx1"/>
                </a:solidFill>
                <a:effectLst/>
                <a:latin typeface="+mn-lt"/>
                <a:ea typeface="+mn-ea"/>
                <a:cs typeface="+mn-cs"/>
              </a:rPr>
              <a:t>Hidden Title</a:t>
            </a:r>
            <a:r>
              <a:rPr lang="en-US" sz="1200" b="0" i="0" kern="1200" dirty="0">
                <a:solidFill>
                  <a:schemeClr val="tx1"/>
                </a:solidFill>
                <a:effectLst/>
                <a:latin typeface="+mn-lt"/>
                <a:ea typeface="+mn-ea"/>
                <a:cs typeface="+mn-cs"/>
              </a:rPr>
              <a:t> feature. This keeps the title visually out of the way but ensures screen readers can still identify and announce it, maintaining proper navigation and accessibility.</a:t>
            </a:r>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5</a:t>
            </a:fld>
            <a:endParaRPr lang="en-US"/>
          </a:p>
        </p:txBody>
      </p:sp>
    </p:spTree>
    <p:extLst>
      <p:ext uri="{BB962C8B-B14F-4D97-AF65-F5344CB8AC3E}">
        <p14:creationId xmlns:p14="http://schemas.microsoft.com/office/powerpoint/2010/main" val="18896151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When working on reading order in PowerPoint, start by grouping related objects into logical units—especially for complex diagrams or illustrations. This is important because screen readers can read grouped objects as a single unit instead of announcing every individual element, which makes navigation much easier for users.</a:t>
            </a:r>
          </a:p>
          <a:p>
            <a:pPr fontAlgn="t"/>
            <a:r>
              <a:rPr lang="en-US" sz="1200" b="0" i="0" kern="1200" dirty="0">
                <a:solidFill>
                  <a:schemeClr val="tx1"/>
                </a:solidFill>
                <a:effectLst/>
                <a:latin typeface="+mn-lt"/>
                <a:ea typeface="+mn-ea"/>
                <a:cs typeface="+mn-cs"/>
              </a:rPr>
              <a:t>Next, remember that reading order is determined by the sequence in which objects are added to the slide. If you insert items in a random order, the screen reader will follow that same sequence, which can confuse users. Always check and correct the order if necessary.</a:t>
            </a:r>
          </a:p>
          <a:p>
            <a:pPr fontAlgn="t"/>
            <a:r>
              <a:rPr lang="en-US" sz="1200" b="0" i="0" kern="1200" dirty="0">
                <a:solidFill>
                  <a:schemeClr val="tx1"/>
                </a:solidFill>
                <a:effectLst/>
                <a:latin typeface="+mn-lt"/>
                <a:ea typeface="+mn-ea"/>
                <a:cs typeface="+mn-cs"/>
              </a:rPr>
              <a:t>To do this, use the </a:t>
            </a:r>
            <a:r>
              <a:rPr lang="en-US" sz="1200" b="1" i="0" kern="1200" dirty="0">
                <a:solidFill>
                  <a:schemeClr val="tx1"/>
                </a:solidFill>
                <a:effectLst/>
                <a:latin typeface="+mn-lt"/>
                <a:ea typeface="+mn-ea"/>
                <a:cs typeface="+mn-cs"/>
              </a:rPr>
              <a:t>Reading Order Pane</a:t>
            </a:r>
            <a:r>
              <a:rPr lang="en-US" sz="1200" b="0" i="0" kern="1200" dirty="0">
                <a:solidFill>
                  <a:schemeClr val="tx1"/>
                </a:solidFill>
                <a:effectLst/>
                <a:latin typeface="+mn-lt"/>
                <a:ea typeface="+mn-ea"/>
                <a:cs typeface="+mn-cs"/>
              </a:rPr>
              <a:t> or the </a:t>
            </a:r>
            <a:r>
              <a:rPr lang="en-US" sz="1200" b="1" i="0" kern="1200" dirty="0">
                <a:solidFill>
                  <a:schemeClr val="tx1"/>
                </a:solidFill>
                <a:effectLst/>
                <a:latin typeface="+mn-lt"/>
                <a:ea typeface="+mn-ea"/>
                <a:cs typeface="+mn-cs"/>
              </a:rPr>
              <a:t>Selection Pane</a:t>
            </a:r>
            <a:r>
              <a:rPr lang="en-US" sz="1200" b="0" i="0" kern="1200" dirty="0">
                <a:solidFill>
                  <a:schemeClr val="tx1"/>
                </a:solidFill>
                <a:effectLst/>
                <a:latin typeface="+mn-lt"/>
                <a:ea typeface="+mn-ea"/>
                <a:cs typeface="+mn-cs"/>
              </a:rPr>
              <a:t>. These tools allow you to review and adjust the order in which objects will be read by assistive technologies. Ensuring a logical reading order is critical for accessibility and helps users understand the content in the intended flow.</a:t>
            </a:r>
          </a:p>
          <a:p>
            <a:endParaRPr lang="en-US" dirty="0"/>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6</a:t>
            </a:fld>
            <a:endParaRPr lang="en-US"/>
          </a:p>
        </p:txBody>
      </p:sp>
    </p:spTree>
    <p:extLst>
      <p:ext uri="{BB962C8B-B14F-4D97-AF65-F5344CB8AC3E}">
        <p14:creationId xmlns:p14="http://schemas.microsoft.com/office/powerpoint/2010/main" val="18688010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78023-F504-CE44-0A67-95C5BEC052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EA791A-A593-3C04-6162-0F41117A64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0094C8-9F21-5ED0-A650-5B9B9435DECE}"/>
              </a:ext>
            </a:extLst>
          </p:cNvPr>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The Reading Order Pane is a key tool for checking and fixing accessibility in PowerPoint. To access it, go to </a:t>
            </a:r>
            <a:r>
              <a:rPr lang="en-US" sz="1200" b="1" i="0" kern="1200" dirty="0">
                <a:solidFill>
                  <a:schemeClr val="tx1"/>
                </a:solidFill>
                <a:effectLst/>
                <a:latin typeface="+mn-lt"/>
                <a:ea typeface="+mn-ea"/>
                <a:cs typeface="+mn-cs"/>
              </a:rPr>
              <a:t>Review &gt; Check Accessibility &gt; Reading Order Pane</a:t>
            </a:r>
            <a:r>
              <a:rPr lang="en-US" sz="1200" b="0" i="0" kern="1200" dirty="0">
                <a:solidFill>
                  <a:schemeClr val="tx1"/>
                </a:solidFill>
                <a:effectLst/>
                <a:latin typeface="+mn-lt"/>
                <a:ea typeface="+mn-ea"/>
                <a:cs typeface="+mn-cs"/>
              </a:rPr>
              <a:t>. This pane shows the order in which screen readers will read the content on your slide, starting from the top and moving down.</a:t>
            </a:r>
          </a:p>
          <a:p>
            <a:pPr fontAlgn="t"/>
            <a:r>
              <a:rPr lang="en-US" sz="1200" b="0" i="0" kern="1200" dirty="0">
                <a:solidFill>
                  <a:schemeClr val="tx1"/>
                </a:solidFill>
                <a:effectLst/>
                <a:latin typeface="+mn-lt"/>
                <a:ea typeface="+mn-ea"/>
                <a:cs typeface="+mn-cs"/>
              </a:rPr>
              <a:t>When reviewing the reading order, make sure it follows a logical sequence that matches how you want the content to be understood. If you see decorative elements—such as shapes or images that don’t convey meaning—mark them as decorative by unchecking the decorative option. This prevents screen readers from announcing unnecessary items.</a:t>
            </a:r>
          </a:p>
          <a:p>
            <a:endParaRPr lang="en-US" dirty="0"/>
          </a:p>
        </p:txBody>
      </p:sp>
      <p:sp>
        <p:nvSpPr>
          <p:cNvPr id="4" name="Slide Number Placeholder 3">
            <a:extLst>
              <a:ext uri="{FF2B5EF4-FFF2-40B4-BE49-F238E27FC236}">
                <a16:creationId xmlns:a16="http://schemas.microsoft.com/office/drawing/2014/main" id="{12AC9451-BDCD-83F5-8551-432CAC57A20A}"/>
              </a:ext>
            </a:extLst>
          </p:cNvPr>
          <p:cNvSpPr>
            <a:spLocks noGrp="1"/>
          </p:cNvSpPr>
          <p:nvPr>
            <p:ph type="sldNum" sz="quarter" idx="5"/>
          </p:nvPr>
        </p:nvSpPr>
        <p:spPr/>
        <p:txBody>
          <a:bodyPr/>
          <a:lstStyle/>
          <a:p>
            <a:fld id="{E357917F-C86F-4D82-8C06-39BD1D0A88E0}" type="slidenum">
              <a:rPr lang="en-US" smtClean="0"/>
              <a:t>7</a:t>
            </a:fld>
            <a:endParaRPr lang="en-US"/>
          </a:p>
        </p:txBody>
      </p:sp>
    </p:spTree>
    <p:extLst>
      <p:ext uri="{BB962C8B-B14F-4D97-AF65-F5344CB8AC3E}">
        <p14:creationId xmlns:p14="http://schemas.microsoft.com/office/powerpoint/2010/main" val="23368432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Although the Reading Order Pane is the preferred method, the Selection Pane can be used to verify reading order. Keep in mind that it is read bottom up. The Selection Pane is also used to lock or hide objects on a PowerPoint slide.</a:t>
            </a:r>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8</a:t>
            </a:fld>
            <a:endParaRPr lang="en-US"/>
          </a:p>
        </p:txBody>
      </p:sp>
    </p:spTree>
    <p:extLst>
      <p:ext uri="{BB962C8B-B14F-4D97-AF65-F5344CB8AC3E}">
        <p14:creationId xmlns:p14="http://schemas.microsoft.com/office/powerpoint/2010/main" val="12635795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When presenting live in PowerPoint, there are two key features to improve accessibility: </a:t>
            </a:r>
            <a:r>
              <a:rPr lang="en-US" sz="1200" b="1" i="0" kern="1200" dirty="0">
                <a:solidFill>
                  <a:schemeClr val="tx1"/>
                </a:solidFill>
                <a:effectLst/>
                <a:latin typeface="+mn-lt"/>
                <a:ea typeface="+mn-ea"/>
                <a:cs typeface="+mn-cs"/>
              </a:rPr>
              <a:t>PowerPoint Live</a:t>
            </a:r>
            <a:r>
              <a:rPr lang="en-US" sz="1200" b="0" i="0" kern="1200" dirty="0">
                <a:solidFill>
                  <a:schemeClr val="tx1"/>
                </a:solidFill>
                <a:effectLst/>
                <a:latin typeface="+mn-lt"/>
                <a:ea typeface="+mn-ea"/>
                <a:cs typeface="+mn-cs"/>
              </a:rPr>
              <a:t> and </a:t>
            </a:r>
            <a:r>
              <a:rPr lang="en-US" sz="1200" b="1" i="0" kern="1200" dirty="0">
                <a:solidFill>
                  <a:schemeClr val="tx1"/>
                </a:solidFill>
                <a:effectLst/>
                <a:latin typeface="+mn-lt"/>
                <a:ea typeface="+mn-ea"/>
                <a:cs typeface="+mn-cs"/>
              </a:rPr>
              <a:t>Live Captions</a:t>
            </a:r>
            <a:r>
              <a:rPr lang="en-US" sz="1200" b="0" i="0" kern="1200" dirty="0">
                <a:solidFill>
                  <a:schemeClr val="tx1"/>
                </a:solidFill>
                <a:effectLst/>
                <a:latin typeface="+mn-lt"/>
                <a:ea typeface="+mn-ea"/>
                <a:cs typeface="+mn-cs"/>
              </a:rPr>
              <a:t>.</a:t>
            </a:r>
          </a:p>
          <a:p>
            <a:pPr fontAlgn="t"/>
            <a:r>
              <a:rPr lang="en-US" sz="1200" b="0" i="0" kern="1200" dirty="0">
                <a:solidFill>
                  <a:schemeClr val="tx1"/>
                </a:solidFill>
                <a:effectLst/>
                <a:latin typeface="+mn-lt"/>
                <a:ea typeface="+mn-ea"/>
                <a:cs typeface="+mn-cs"/>
              </a:rPr>
              <a:t>First, </a:t>
            </a:r>
            <a:r>
              <a:rPr lang="en-US" sz="1200" b="1" i="0" kern="1200" dirty="0">
                <a:solidFill>
                  <a:schemeClr val="tx1"/>
                </a:solidFill>
                <a:effectLst/>
                <a:latin typeface="+mn-lt"/>
                <a:ea typeface="+mn-ea"/>
                <a:cs typeface="+mn-cs"/>
              </a:rPr>
              <a:t>PowerPoint Live</a:t>
            </a:r>
            <a:r>
              <a:rPr lang="en-US" sz="1200" b="0" i="0" kern="1200" dirty="0">
                <a:solidFill>
                  <a:schemeClr val="tx1"/>
                </a:solidFill>
                <a:effectLst/>
                <a:latin typeface="+mn-lt"/>
                <a:ea typeface="+mn-ea"/>
                <a:cs typeface="+mn-cs"/>
              </a:rPr>
              <a:t> integrates presentation capabilities with the collaboration features of Microsoft Teams. It allows users to choose whether to turn captions on or off during the presentation. To use this feature in a Teams meeting, select </a:t>
            </a:r>
            <a:r>
              <a:rPr lang="en-US" sz="1200" b="1" i="0" kern="1200" dirty="0">
                <a:solidFill>
                  <a:schemeClr val="tx1"/>
                </a:solidFill>
                <a:effectLst/>
                <a:latin typeface="+mn-lt"/>
                <a:ea typeface="+mn-ea"/>
                <a:cs typeface="+mn-cs"/>
              </a:rPr>
              <a:t>Share</a:t>
            </a:r>
            <a:r>
              <a:rPr lang="en-US" sz="1200" b="0" i="0" kern="1200" dirty="0">
                <a:solidFill>
                  <a:schemeClr val="tx1"/>
                </a:solidFill>
                <a:effectLst/>
                <a:latin typeface="+mn-lt"/>
                <a:ea typeface="+mn-ea"/>
                <a:cs typeface="+mn-cs"/>
              </a:rPr>
              <a:t>, then go to the </a:t>
            </a:r>
            <a:r>
              <a:rPr lang="en-US" sz="1200" b="1" i="0" kern="1200" dirty="0">
                <a:solidFill>
                  <a:schemeClr val="tx1"/>
                </a:solidFill>
                <a:effectLst/>
                <a:latin typeface="+mn-lt"/>
                <a:ea typeface="+mn-ea"/>
                <a:cs typeface="+mn-cs"/>
              </a:rPr>
              <a:t>PowerPoint Live</a:t>
            </a:r>
            <a:r>
              <a:rPr lang="en-US" sz="1200" b="0" i="0" kern="1200" dirty="0">
                <a:solidFill>
                  <a:schemeClr val="tx1"/>
                </a:solidFill>
                <a:effectLst/>
                <a:latin typeface="+mn-lt"/>
                <a:ea typeface="+mn-ea"/>
                <a:cs typeface="+mn-cs"/>
              </a:rPr>
              <a:t> section, and choose your file. This makes it easier for participants to follow along and interact with the content.</a:t>
            </a:r>
          </a:p>
          <a:p>
            <a:pPr fontAlgn="t"/>
            <a:r>
              <a:rPr lang="en-US" sz="1200" b="0" i="0" kern="1200" dirty="0">
                <a:solidFill>
                  <a:schemeClr val="tx1"/>
                </a:solidFill>
                <a:effectLst/>
                <a:latin typeface="+mn-lt"/>
                <a:ea typeface="+mn-ea"/>
                <a:cs typeface="+mn-cs"/>
              </a:rPr>
              <a:t>Second, </a:t>
            </a:r>
            <a:r>
              <a:rPr lang="en-US" sz="1200" b="1" i="0" kern="1200" dirty="0">
                <a:solidFill>
                  <a:schemeClr val="tx1"/>
                </a:solidFill>
                <a:effectLst/>
                <a:latin typeface="+mn-lt"/>
                <a:ea typeface="+mn-ea"/>
                <a:cs typeface="+mn-cs"/>
              </a:rPr>
              <a:t>Live Captions</a:t>
            </a:r>
            <a:r>
              <a:rPr lang="en-US" sz="1200" b="0" i="0" kern="1200" dirty="0">
                <a:solidFill>
                  <a:schemeClr val="tx1"/>
                </a:solidFill>
                <a:effectLst/>
                <a:latin typeface="+mn-lt"/>
                <a:ea typeface="+mn-ea"/>
                <a:cs typeface="+mn-cs"/>
              </a:rPr>
              <a:t> ensure that everyone sees captions during the presentation. End users cannot turn off the captions. To enable this, use the desktop version of PowerPoint and click </a:t>
            </a:r>
            <a:r>
              <a:rPr lang="en-US" sz="1200" b="1" i="0" kern="1200" dirty="0">
                <a:solidFill>
                  <a:schemeClr val="tx1"/>
                </a:solidFill>
                <a:effectLst/>
                <a:latin typeface="+mn-lt"/>
                <a:ea typeface="+mn-ea"/>
                <a:cs typeface="+mn-cs"/>
              </a:rPr>
              <a:t>Slide Show &gt; and turn on Always Use Subtitles</a:t>
            </a:r>
            <a:r>
              <a:rPr lang="en-US" sz="1200" b="0" i="0" kern="1200" dirty="0">
                <a:solidFill>
                  <a:schemeClr val="tx1"/>
                </a:solidFill>
                <a:effectLst/>
                <a:latin typeface="+mn-lt"/>
                <a:ea typeface="+mn-ea"/>
                <a:cs typeface="+mn-cs"/>
              </a:rPr>
              <a:t>. This setting ensures captions appear automatically during your presentation.</a:t>
            </a:r>
          </a:p>
        </p:txBody>
      </p:sp>
      <p:sp>
        <p:nvSpPr>
          <p:cNvPr id="4" name="Slide Number Placeholder 3"/>
          <p:cNvSpPr>
            <a:spLocks noGrp="1"/>
          </p:cNvSpPr>
          <p:nvPr>
            <p:ph type="sldNum" sz="quarter" idx="5"/>
          </p:nvPr>
        </p:nvSpPr>
        <p:spPr/>
        <p:txBody>
          <a:bodyPr/>
          <a:lstStyle/>
          <a:p>
            <a:fld id="{E357917F-C86F-4D82-8C06-39BD1D0A88E0}" type="slidenum">
              <a:rPr lang="en-US" smtClean="0"/>
              <a:t>9</a:t>
            </a:fld>
            <a:endParaRPr lang="en-US"/>
          </a:p>
        </p:txBody>
      </p:sp>
    </p:spTree>
    <p:extLst>
      <p:ext uri="{BB962C8B-B14F-4D97-AF65-F5344CB8AC3E}">
        <p14:creationId xmlns:p14="http://schemas.microsoft.com/office/powerpoint/2010/main" val="20258794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91375F-8FFF-E70F-DA36-3335F0C60D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EDEAEC-CAB3-20CC-CC1E-B58C373158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38DBC0-DD10-A970-F435-DF5BF3FB8A5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All embedded videos must include captions—even if the video has no sound. For silent videos, add a caption at the beginning stating “No audio” or something similar. Without this, a deaf viewer would not know whether the video is silent or if captions were simply omitted.</a:t>
            </a:r>
          </a:p>
          <a:p>
            <a:r>
              <a:rPr lang="en-US" dirty="0"/>
              <a:t>PowerPoint uses </a:t>
            </a:r>
            <a:r>
              <a:rPr lang="en-US" dirty="0" err="1"/>
              <a:t>VTT</a:t>
            </a:r>
            <a:r>
              <a:rPr lang="en-US" dirty="0"/>
              <a:t> or </a:t>
            </a:r>
            <a:r>
              <a:rPr lang="en-US" dirty="0" err="1"/>
              <a:t>SRT</a:t>
            </a:r>
            <a:r>
              <a:rPr lang="en-US" dirty="0"/>
              <a:t> captions. If you use Kaltura, you can create, edit and save video captions and export them as an </a:t>
            </a:r>
            <a:r>
              <a:rPr lang="en-US" dirty="0" err="1"/>
              <a:t>SRT</a:t>
            </a:r>
            <a:r>
              <a:rPr lang="en-US" dirty="0"/>
              <a:t> file. Then it can be uploaded to the video in PowerPoint by clicking on the video, playback, insert captions.</a:t>
            </a:r>
          </a:p>
        </p:txBody>
      </p:sp>
      <p:sp>
        <p:nvSpPr>
          <p:cNvPr id="4" name="Slide Number Placeholder 3">
            <a:extLst>
              <a:ext uri="{FF2B5EF4-FFF2-40B4-BE49-F238E27FC236}">
                <a16:creationId xmlns:a16="http://schemas.microsoft.com/office/drawing/2014/main" id="{7695E414-1B5F-93E8-90EC-28B63FB4F88E}"/>
              </a:ext>
            </a:extLst>
          </p:cNvPr>
          <p:cNvSpPr>
            <a:spLocks noGrp="1"/>
          </p:cNvSpPr>
          <p:nvPr>
            <p:ph type="sldNum" sz="quarter" idx="5"/>
          </p:nvPr>
        </p:nvSpPr>
        <p:spPr/>
        <p:txBody>
          <a:bodyPr/>
          <a:lstStyle/>
          <a:p>
            <a:fld id="{E357917F-C86F-4D82-8C06-39BD1D0A88E0}" type="slidenum">
              <a:rPr lang="en-US" smtClean="0"/>
              <a:t>10</a:t>
            </a:fld>
            <a:endParaRPr lang="en-US"/>
          </a:p>
        </p:txBody>
      </p:sp>
    </p:spTree>
    <p:extLst>
      <p:ext uri="{BB962C8B-B14F-4D97-AF65-F5344CB8AC3E}">
        <p14:creationId xmlns:p14="http://schemas.microsoft.com/office/powerpoint/2010/main" val="16744464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Use the Accessibility Checker in Microsoft Office applications, located under the </a:t>
            </a:r>
            <a:r>
              <a:rPr lang="en-US" sz="1200" b="1" i="0" kern="1200" dirty="0">
                <a:solidFill>
                  <a:schemeClr val="tx1"/>
                </a:solidFill>
                <a:effectLst/>
                <a:latin typeface="+mn-lt"/>
                <a:ea typeface="+mn-ea"/>
                <a:cs typeface="+mn-cs"/>
              </a:rPr>
              <a:t>Review</a:t>
            </a:r>
            <a:r>
              <a:rPr lang="en-US" sz="1200" b="0" i="0" kern="1200" dirty="0">
                <a:solidFill>
                  <a:schemeClr val="tx1"/>
                </a:solidFill>
                <a:effectLst/>
                <a:latin typeface="+mn-lt"/>
                <a:ea typeface="+mn-ea"/>
                <a:cs typeface="+mn-cs"/>
              </a:rPr>
              <a:t> tab by selecting </a:t>
            </a:r>
            <a:r>
              <a:rPr lang="en-US" sz="1200" b="1" i="0" kern="1200" dirty="0">
                <a:solidFill>
                  <a:schemeClr val="tx1"/>
                </a:solidFill>
                <a:effectLst/>
                <a:latin typeface="+mn-lt"/>
                <a:ea typeface="+mn-ea"/>
                <a:cs typeface="+mn-cs"/>
              </a:rPr>
              <a:t>Check Accessibility</a:t>
            </a:r>
            <a:r>
              <a:rPr lang="en-US" sz="1200" b="0" i="0" kern="1200" dirty="0">
                <a:solidFill>
                  <a:schemeClr val="tx1"/>
                </a:solidFill>
                <a:effectLst/>
                <a:latin typeface="+mn-lt"/>
                <a:ea typeface="+mn-ea"/>
                <a:cs typeface="+mn-cs"/>
              </a:rPr>
              <a:t>. In HuskyCT, Blackboard Ally automatically checks Word, PowerPoint, and PDF files for accessibility issues. If a file is saved as a PDF, use the </a:t>
            </a:r>
            <a:r>
              <a:rPr lang="en-US" sz="1200" b="1" i="0" kern="1200" dirty="0">
                <a:solidFill>
                  <a:schemeClr val="tx1"/>
                </a:solidFill>
                <a:effectLst/>
                <a:latin typeface="+mn-lt"/>
                <a:ea typeface="+mn-ea"/>
                <a:cs typeface="+mn-cs"/>
              </a:rPr>
              <a:t>PDF Checker 2024</a:t>
            </a:r>
            <a:r>
              <a:rPr lang="en-US" sz="1200" b="0" i="0" kern="1200" dirty="0">
                <a:solidFill>
                  <a:schemeClr val="tx1"/>
                </a:solidFill>
                <a:effectLst/>
                <a:latin typeface="+mn-lt"/>
                <a:ea typeface="+mn-ea"/>
                <a:cs typeface="+mn-cs"/>
              </a:rPr>
              <a:t> application for Windows to verify its accessibility.</a:t>
            </a:r>
          </a:p>
          <a:p>
            <a:endParaRPr lang="en-US" dirty="0"/>
          </a:p>
        </p:txBody>
      </p:sp>
      <p:sp>
        <p:nvSpPr>
          <p:cNvPr id="4" name="Slide Number Placeholder 3"/>
          <p:cNvSpPr>
            <a:spLocks noGrp="1"/>
          </p:cNvSpPr>
          <p:nvPr>
            <p:ph type="sldNum" sz="quarter" idx="5"/>
          </p:nvPr>
        </p:nvSpPr>
        <p:spPr/>
        <p:txBody>
          <a:bodyPr/>
          <a:lstStyle/>
          <a:p>
            <a:fld id="{E357917F-C86F-4D82-8C06-39BD1D0A88E0}" type="slidenum">
              <a:rPr lang="en-US" smtClean="0"/>
              <a:t>11</a:t>
            </a:fld>
            <a:endParaRPr lang="en-US"/>
          </a:p>
        </p:txBody>
      </p:sp>
    </p:spTree>
    <p:extLst>
      <p:ext uri="{BB962C8B-B14F-4D97-AF65-F5344CB8AC3E}">
        <p14:creationId xmlns:p14="http://schemas.microsoft.com/office/powerpoint/2010/main" val="15058746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Solid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5CF69-57E9-EA87-F0D3-4E4ECFE2C856}"/>
              </a:ext>
            </a:extLst>
          </p:cNvPr>
          <p:cNvSpPr>
            <a:spLocks noGrp="1"/>
          </p:cNvSpPr>
          <p:nvPr>
            <p:ph type="ctrTitle" hasCustomPrompt="1"/>
          </p:nvPr>
        </p:nvSpPr>
        <p:spPr>
          <a:xfrm>
            <a:off x="838200" y="1600199"/>
            <a:ext cx="10398370" cy="2658816"/>
          </a:xfrm>
        </p:spPr>
        <p:txBody>
          <a:bodyPr anchor="b"/>
          <a:lstStyle>
            <a:lvl1pPr algn="l">
              <a:defRPr sz="6000">
                <a:solidFill>
                  <a:schemeClr val="bg1"/>
                </a:solidFill>
              </a:defRPr>
            </a:lvl1pPr>
          </a:lstStyle>
          <a:p>
            <a:r>
              <a:rPr lang="en-US" dirty="0"/>
              <a:t>Example of the Presentation Title Slide</a:t>
            </a:r>
          </a:p>
        </p:txBody>
      </p:sp>
      <p:sp>
        <p:nvSpPr>
          <p:cNvPr id="3" name="Subtitle 2">
            <a:extLst>
              <a:ext uri="{FF2B5EF4-FFF2-40B4-BE49-F238E27FC236}">
                <a16:creationId xmlns:a16="http://schemas.microsoft.com/office/drawing/2014/main" id="{29A36D2B-CD77-7CA4-C38B-596D7F2890BD}"/>
              </a:ext>
            </a:extLst>
          </p:cNvPr>
          <p:cNvSpPr>
            <a:spLocks noGrp="1"/>
          </p:cNvSpPr>
          <p:nvPr>
            <p:ph type="subTitle" idx="1" hasCustomPrompt="1"/>
          </p:nvPr>
        </p:nvSpPr>
        <p:spPr>
          <a:xfrm>
            <a:off x="838200" y="4740885"/>
            <a:ext cx="10398370" cy="516916"/>
          </a:xfrm>
        </p:spPr>
        <p:txBody>
          <a:bodyPr/>
          <a:lstStyle>
            <a:lvl1pPr marL="0" indent="0" algn="l">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sp>
        <p:nvSpPr>
          <p:cNvPr id="15" name="Text Placeholder 15">
            <a:extLst>
              <a:ext uri="{FF2B5EF4-FFF2-40B4-BE49-F238E27FC236}">
                <a16:creationId xmlns:a16="http://schemas.microsoft.com/office/drawing/2014/main" id="{588D4685-EAAA-959A-E6E5-FC9D9A0E6CF0}"/>
              </a:ext>
            </a:extLst>
          </p:cNvPr>
          <p:cNvSpPr>
            <a:spLocks noGrp="1"/>
          </p:cNvSpPr>
          <p:nvPr>
            <p:ph type="body" sz="quarter" idx="13" hasCustomPrompt="1"/>
          </p:nvPr>
        </p:nvSpPr>
        <p:spPr>
          <a:xfrm>
            <a:off x="826477" y="5392420"/>
            <a:ext cx="6155726" cy="495309"/>
          </a:xfrm>
        </p:spPr>
        <p:txBody>
          <a:bodyPr>
            <a:normAutofit/>
          </a:bodyPr>
          <a:lstStyle>
            <a:lvl1pPr marL="0" indent="0">
              <a:buNone/>
              <a:defRPr sz="2000">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XX, 2020</a:t>
            </a:r>
          </a:p>
        </p:txBody>
      </p:sp>
      <p:sp>
        <p:nvSpPr>
          <p:cNvPr id="4" name="Date Placeholder 3">
            <a:extLst>
              <a:ext uri="{FF2B5EF4-FFF2-40B4-BE49-F238E27FC236}">
                <a16:creationId xmlns:a16="http://schemas.microsoft.com/office/drawing/2014/main" id="{E82F6BAA-79CB-1903-7B5F-DBD11414A701}"/>
              </a:ext>
            </a:extLst>
          </p:cNvPr>
          <p:cNvSpPr>
            <a:spLocks noGrp="1"/>
          </p:cNvSpPr>
          <p:nvPr>
            <p:ph type="dt" sz="half" idx="10"/>
          </p:nvPr>
        </p:nvSpPr>
        <p:spPr/>
        <p:txBody>
          <a:bodyPr/>
          <a:lstStyle/>
          <a:p>
            <a:fld id="{5060FD79-A9AF-1F4A-9E35-B06744A30598}" type="datetimeFigureOut">
              <a:rPr lang="en-US" smtClean="0"/>
              <a:t>1/5/2026</a:t>
            </a:fld>
            <a:endParaRPr lang="en-US"/>
          </a:p>
        </p:txBody>
      </p:sp>
      <p:sp>
        <p:nvSpPr>
          <p:cNvPr id="5" name="Footer Placeholder 4">
            <a:extLst>
              <a:ext uri="{FF2B5EF4-FFF2-40B4-BE49-F238E27FC236}">
                <a16:creationId xmlns:a16="http://schemas.microsoft.com/office/drawing/2014/main" id="{1C3B0321-AC6E-0EC8-BD13-D5C40BD404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FA0C08-AC21-5192-1A47-64811B02C46C}"/>
              </a:ext>
            </a:extLst>
          </p:cNvPr>
          <p:cNvSpPr>
            <a:spLocks noGrp="1"/>
          </p:cNvSpPr>
          <p:nvPr>
            <p:ph type="sldNum" sz="quarter" idx="12"/>
          </p:nvPr>
        </p:nvSpPr>
        <p:spPr/>
        <p:txBody>
          <a:bodyPr/>
          <a:lstStyle/>
          <a:p>
            <a:fld id="{8B2EBB83-42F2-474C-8B86-102736A91451}" type="slidenum">
              <a:rPr lang="en-US" smtClean="0"/>
              <a:t>‹#›</a:t>
            </a:fld>
            <a:endParaRPr lang="en-US"/>
          </a:p>
        </p:txBody>
      </p:sp>
      <p:sp>
        <p:nvSpPr>
          <p:cNvPr id="7" name="Rectangle 6">
            <a:extLst>
              <a:ext uri="{FF2B5EF4-FFF2-40B4-BE49-F238E27FC236}">
                <a16:creationId xmlns:a16="http://schemas.microsoft.com/office/drawing/2014/main" id="{79A0ECA0-3558-C683-30FF-EA481B1292A7}"/>
              </a:ext>
              <a:ext uri="{C183D7F6-B498-43B3-948B-1728B52AA6E4}">
                <adec:decorative xmlns:adec="http://schemas.microsoft.com/office/drawing/2017/decorative" val="1"/>
              </a:ext>
            </a:extLst>
          </p:cNvPr>
          <p:cNvSpPr/>
          <p:nvPr userDrawn="1"/>
        </p:nvSpPr>
        <p:spPr>
          <a:xfrm>
            <a:off x="955430" y="0"/>
            <a:ext cx="3376246" cy="12778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UConn blue wordmark">
            <a:extLst>
              <a:ext uri="{FF2B5EF4-FFF2-40B4-BE49-F238E27FC236}">
                <a16:creationId xmlns:a16="http://schemas.microsoft.com/office/drawing/2014/main" id="{61D3C0A5-9F42-4013-62A9-5EBFA6ABBF96}"/>
              </a:ext>
            </a:extLst>
          </p:cNvPr>
          <p:cNvPicPr>
            <a:picLocks noChangeAspect="1"/>
          </p:cNvPicPr>
          <p:nvPr userDrawn="1"/>
        </p:nvPicPr>
        <p:blipFill>
          <a:blip r:embed="rId2"/>
          <a:stretch>
            <a:fillRect/>
          </a:stretch>
        </p:blipFill>
        <p:spPr>
          <a:xfrm>
            <a:off x="1392995" y="435012"/>
            <a:ext cx="2475621" cy="515754"/>
          </a:xfrm>
          <a:prstGeom prst="rect">
            <a:avLst/>
          </a:prstGeom>
        </p:spPr>
      </p:pic>
      <p:cxnSp>
        <p:nvCxnSpPr>
          <p:cNvPr id="14" name="Straight Connector 13">
            <a:extLst>
              <a:ext uri="{FF2B5EF4-FFF2-40B4-BE49-F238E27FC236}">
                <a16:creationId xmlns:a16="http://schemas.microsoft.com/office/drawing/2014/main" id="{301612B8-F6C9-F581-7CCE-4A4CA3BD573F}"/>
              </a:ext>
              <a:ext uri="{C183D7F6-B498-43B3-948B-1728B52AA6E4}">
                <adec:decorative xmlns:adec="http://schemas.microsoft.com/office/drawing/2017/decorative" val="1"/>
              </a:ext>
            </a:extLst>
          </p:cNvPr>
          <p:cNvCxnSpPr/>
          <p:nvPr userDrawn="1"/>
        </p:nvCxnSpPr>
        <p:spPr>
          <a:xfrm>
            <a:off x="955430" y="4510214"/>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sp>
        <p:nvSpPr>
          <p:cNvPr id="16" name="Text Placeholder 15">
            <a:extLst>
              <a:ext uri="{FF2B5EF4-FFF2-40B4-BE49-F238E27FC236}">
                <a16:creationId xmlns:a16="http://schemas.microsoft.com/office/drawing/2014/main" id="{B0D9D9A2-C3DD-CC2B-BEBC-839A77821596}"/>
              </a:ext>
            </a:extLst>
          </p:cNvPr>
          <p:cNvSpPr>
            <a:spLocks noGrp="1"/>
          </p:cNvSpPr>
          <p:nvPr>
            <p:ph type="body" sz="quarter" idx="14" hasCustomPrompt="1"/>
          </p:nvPr>
        </p:nvSpPr>
        <p:spPr>
          <a:xfrm>
            <a:off x="4586257" y="501644"/>
            <a:ext cx="6650313" cy="704341"/>
          </a:xfrm>
        </p:spPr>
        <p:txBody>
          <a:bodyPr>
            <a:normAutofit/>
          </a:bodyPr>
          <a:lstStyle>
            <a:lvl1pPr marL="0" indent="0">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4791667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with Photo- Royal Blue">
    <p:bg>
      <p:bgPr>
        <a:solidFill>
          <a:schemeClr val="bg1"/>
        </a:solidFill>
        <a:effectLst/>
      </p:bgPr>
    </p:bg>
    <p:spTree>
      <p:nvGrpSpPr>
        <p:cNvPr id="1" name=""/>
        <p:cNvGrpSpPr/>
        <p:nvPr/>
      </p:nvGrpSpPr>
      <p:grpSpPr>
        <a:xfrm>
          <a:off x="0" y="0"/>
          <a:ext cx="0" cy="0"/>
          <a:chOff x="0" y="0"/>
          <a:chExt cx="0" cy="0"/>
        </a:xfrm>
      </p:grpSpPr>
      <p:sp>
        <p:nvSpPr>
          <p:cNvPr id="4" name="Picture Placeholder 4">
            <a:extLst>
              <a:ext uri="{FF2B5EF4-FFF2-40B4-BE49-F238E27FC236}">
                <a16:creationId xmlns:a16="http://schemas.microsoft.com/office/drawing/2014/main" id="{7F28C751-5192-411F-82AC-2A1EFF53EED5}"/>
              </a:ext>
            </a:extLst>
          </p:cNvPr>
          <p:cNvSpPr>
            <a:spLocks noGrp="1"/>
          </p:cNvSpPr>
          <p:nvPr>
            <p:ph type="pic" sz="quarter" idx="11"/>
          </p:nvPr>
        </p:nvSpPr>
        <p:spPr>
          <a:xfrm>
            <a:off x="0" y="0"/>
            <a:ext cx="12192000" cy="6858000"/>
          </a:xfrm>
        </p:spPr>
        <p:txBody>
          <a:bodyPr anchor="ctr" anchorCtr="0"/>
          <a:lstStyle>
            <a:lvl1pPr marL="0" indent="0" algn="ctr">
              <a:buNone/>
              <a:defRPr>
                <a:solidFill>
                  <a:schemeClr val="tx1"/>
                </a:solidFill>
              </a:defRPr>
            </a:lvl1pPr>
          </a:lstStyle>
          <a:p>
            <a:r>
              <a:rPr lang="en-US"/>
              <a:t>Click icon to add picture</a:t>
            </a:r>
            <a:endParaRPr lang="en-US" dirty="0"/>
          </a:p>
        </p:txBody>
      </p:sp>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1066312" y="1072423"/>
            <a:ext cx="3763596" cy="662593"/>
          </a:xfrm>
          <a:solidFill>
            <a:schemeClr val="accent1"/>
          </a:solidFill>
        </p:spPr>
        <p:txBody>
          <a:bodyPr anchor="ctr" anchorCtr="1">
            <a:normAutofit/>
          </a:bodyPr>
          <a:lstStyle>
            <a:lvl1pPr>
              <a:defRPr sz="4000">
                <a:solidFill>
                  <a:schemeClr val="bg1"/>
                </a:solidFill>
              </a:defRPr>
            </a:lvl1pPr>
          </a:lstStyle>
          <a:p>
            <a:r>
              <a:rPr lang="en-US" dirty="0"/>
              <a:t>Section Header</a:t>
            </a:r>
          </a:p>
        </p:txBody>
      </p:sp>
    </p:spTree>
    <p:extLst>
      <p:ext uri="{BB962C8B-B14F-4D97-AF65-F5344CB8AC3E}">
        <p14:creationId xmlns:p14="http://schemas.microsoft.com/office/powerpoint/2010/main" val="4102484363"/>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with Photo- Red">
    <p:bg>
      <p:bgPr>
        <a:solidFill>
          <a:schemeClr val="bg1"/>
        </a:solidFill>
        <a:effectLst/>
      </p:bgPr>
    </p:bg>
    <p:spTree>
      <p:nvGrpSpPr>
        <p:cNvPr id="1" name=""/>
        <p:cNvGrpSpPr/>
        <p:nvPr/>
      </p:nvGrpSpPr>
      <p:grpSpPr>
        <a:xfrm>
          <a:off x="0" y="0"/>
          <a:ext cx="0" cy="0"/>
          <a:chOff x="0" y="0"/>
          <a:chExt cx="0" cy="0"/>
        </a:xfrm>
      </p:grpSpPr>
      <p:sp>
        <p:nvSpPr>
          <p:cNvPr id="4" name="Picture Placeholder 4">
            <a:extLst>
              <a:ext uri="{FF2B5EF4-FFF2-40B4-BE49-F238E27FC236}">
                <a16:creationId xmlns:a16="http://schemas.microsoft.com/office/drawing/2014/main" id="{7F28C751-5192-411F-82AC-2A1EFF53EED5}"/>
              </a:ext>
            </a:extLst>
          </p:cNvPr>
          <p:cNvSpPr>
            <a:spLocks noGrp="1"/>
          </p:cNvSpPr>
          <p:nvPr>
            <p:ph type="pic" sz="quarter" idx="11"/>
          </p:nvPr>
        </p:nvSpPr>
        <p:spPr>
          <a:xfrm>
            <a:off x="0" y="0"/>
            <a:ext cx="12192000" cy="6858000"/>
          </a:xfrm>
        </p:spPr>
        <p:txBody>
          <a:bodyPr anchor="ctr" anchorCtr="0"/>
          <a:lstStyle>
            <a:lvl1pPr marL="0" indent="0" algn="ctr">
              <a:buNone/>
              <a:defRPr>
                <a:solidFill>
                  <a:schemeClr val="tx1"/>
                </a:solidFill>
              </a:defRPr>
            </a:lvl1pPr>
          </a:lstStyle>
          <a:p>
            <a:r>
              <a:rPr lang="en-US"/>
              <a:t>Click icon to add picture</a:t>
            </a:r>
            <a:endParaRPr lang="en-US" dirty="0"/>
          </a:p>
        </p:txBody>
      </p:sp>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1046433" y="1082362"/>
            <a:ext cx="3763596" cy="662593"/>
          </a:xfrm>
          <a:solidFill>
            <a:schemeClr val="accent2"/>
          </a:solidFill>
          <a:ln>
            <a:noFill/>
          </a:ln>
        </p:spPr>
        <p:txBody>
          <a:bodyPr anchor="ctr" anchorCtr="1">
            <a:normAutofit/>
          </a:bodyPr>
          <a:lstStyle>
            <a:lvl1pPr>
              <a:defRPr sz="4000">
                <a:solidFill>
                  <a:schemeClr val="bg1"/>
                </a:solidFill>
              </a:defRPr>
            </a:lvl1pPr>
          </a:lstStyle>
          <a:p>
            <a:r>
              <a:rPr lang="en-US" dirty="0"/>
              <a:t>Section Header</a:t>
            </a:r>
          </a:p>
        </p:txBody>
      </p:sp>
    </p:spTree>
    <p:extLst>
      <p:ext uri="{BB962C8B-B14F-4D97-AF65-F5344CB8AC3E}">
        <p14:creationId xmlns:p14="http://schemas.microsoft.com/office/powerpoint/2010/main" val="917406377"/>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A2A9C-49DD-E223-DF74-7934535CE8E3}"/>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C2285515-2213-F19E-4233-6E67EE3C28BA}"/>
              </a:ext>
            </a:extLst>
          </p:cNvPr>
          <p:cNvSpPr>
            <a:spLocks noGrp="1"/>
          </p:cNvSpPr>
          <p:nvPr>
            <p:ph idx="1"/>
          </p:nvPr>
        </p:nvSpPr>
        <p:spPr>
          <a:xfrm>
            <a:off x="838200" y="1825625"/>
            <a:ext cx="10515600" cy="41780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630C5A47-E4D9-1DA3-741B-71C8B89601F7}"/>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01EAB0E7-6421-A501-EB55-54BCDBE3811B}"/>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pic>
        <p:nvPicPr>
          <p:cNvPr id="12" name="Picture 11" descr="UConn wordmark in white&#10;">
            <a:extLst>
              <a:ext uri="{FF2B5EF4-FFF2-40B4-BE49-F238E27FC236}">
                <a16:creationId xmlns:a16="http://schemas.microsoft.com/office/drawing/2014/main" id="{6CB5B7B3-07F4-9BBE-B60A-F02880594DC2}"/>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3" name="Text Placeholder 15">
            <a:extLst>
              <a:ext uri="{FF2B5EF4-FFF2-40B4-BE49-F238E27FC236}">
                <a16:creationId xmlns:a16="http://schemas.microsoft.com/office/drawing/2014/main" id="{AD93709A-92A8-0A42-91E7-0F87C08518B7}"/>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41410899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Long Title and Content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A2A9C-49DD-E223-DF74-7934535CE8E3}"/>
              </a:ext>
            </a:extLst>
          </p:cNvPr>
          <p:cNvSpPr>
            <a:spLocks noGrp="1"/>
          </p:cNvSpPr>
          <p:nvPr>
            <p:ph type="title" hasCustomPrompt="1"/>
          </p:nvPr>
        </p:nvSpPr>
        <p:spPr>
          <a:xfrm>
            <a:off x="838200" y="681037"/>
            <a:ext cx="10515600" cy="1167637"/>
          </a:xfrm>
        </p:spPr>
        <p:txBody>
          <a:bodyPr anchor="t"/>
          <a:lstStyle/>
          <a:p>
            <a:r>
              <a:rPr lang="en-US" dirty="0"/>
              <a:t>Click to edit Master title style that needs an extra line for a long title</a:t>
            </a:r>
          </a:p>
        </p:txBody>
      </p:sp>
      <p:sp>
        <p:nvSpPr>
          <p:cNvPr id="3" name="Content Placeholder 2">
            <a:extLst>
              <a:ext uri="{FF2B5EF4-FFF2-40B4-BE49-F238E27FC236}">
                <a16:creationId xmlns:a16="http://schemas.microsoft.com/office/drawing/2014/main" id="{C2285515-2213-F19E-4233-6E67EE3C28BA}"/>
              </a:ext>
            </a:extLst>
          </p:cNvPr>
          <p:cNvSpPr>
            <a:spLocks noGrp="1"/>
          </p:cNvSpPr>
          <p:nvPr>
            <p:ph idx="1"/>
          </p:nvPr>
        </p:nvSpPr>
        <p:spPr>
          <a:xfrm>
            <a:off x="838200" y="2138591"/>
            <a:ext cx="10515600" cy="3865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630C5A47-E4D9-1DA3-741B-71C8B89601F7}"/>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01EAB0E7-6421-A501-EB55-54BCDBE3811B}"/>
              </a:ext>
              <a:ext uri="{C183D7F6-B498-43B3-948B-1728B52AA6E4}">
                <adec:decorative xmlns:adec="http://schemas.microsoft.com/office/drawing/2017/decorative" val="1"/>
              </a:ext>
            </a:extLst>
          </p:cNvPr>
          <p:cNvCxnSpPr/>
          <p:nvPr userDrawn="1"/>
        </p:nvCxnSpPr>
        <p:spPr>
          <a:xfrm>
            <a:off x="838200" y="1947792"/>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pic>
        <p:nvPicPr>
          <p:cNvPr id="12" name="Picture 11" descr="UConn wordmark in white&#10;">
            <a:extLst>
              <a:ext uri="{FF2B5EF4-FFF2-40B4-BE49-F238E27FC236}">
                <a16:creationId xmlns:a16="http://schemas.microsoft.com/office/drawing/2014/main" id="{6CB5B7B3-07F4-9BBE-B60A-F02880594DC2}"/>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3" name="Text Placeholder 15">
            <a:extLst>
              <a:ext uri="{FF2B5EF4-FFF2-40B4-BE49-F238E27FC236}">
                <a16:creationId xmlns:a16="http://schemas.microsoft.com/office/drawing/2014/main" id="{AD93709A-92A8-0A42-91E7-0F87C08518B7}"/>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3242535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A2A9C-49DD-E223-DF74-7934535CE8E3}"/>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C2285515-2213-F19E-4233-6E67EE3C28BA}"/>
              </a:ext>
            </a:extLst>
          </p:cNvPr>
          <p:cNvSpPr>
            <a:spLocks noGrp="1"/>
          </p:cNvSpPr>
          <p:nvPr>
            <p:ph idx="1"/>
          </p:nvPr>
        </p:nvSpPr>
        <p:spPr>
          <a:xfrm>
            <a:off x="838200" y="1825625"/>
            <a:ext cx="10515600" cy="41780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630C5A47-E4D9-1DA3-741B-71C8B89601F7}"/>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01EAB0E7-6421-A501-EB55-54BCDBE3811B}"/>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pic>
        <p:nvPicPr>
          <p:cNvPr id="12" name="Picture 11" descr="UConn wordmark in white&#10;">
            <a:extLst>
              <a:ext uri="{FF2B5EF4-FFF2-40B4-BE49-F238E27FC236}">
                <a16:creationId xmlns:a16="http://schemas.microsoft.com/office/drawing/2014/main" id="{6CB5B7B3-07F4-9BBE-B60A-F02880594DC2}"/>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4" name="Text Placeholder 15">
            <a:extLst>
              <a:ext uri="{FF2B5EF4-FFF2-40B4-BE49-F238E27FC236}">
                <a16:creationId xmlns:a16="http://schemas.microsoft.com/office/drawing/2014/main" id="{C8D83C24-0873-D59E-4A18-D628854DAE4C}"/>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31160193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Long Title and Content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A2A9C-49DD-E223-DF74-7934535CE8E3}"/>
              </a:ext>
            </a:extLst>
          </p:cNvPr>
          <p:cNvSpPr>
            <a:spLocks noGrp="1"/>
          </p:cNvSpPr>
          <p:nvPr>
            <p:ph type="title" hasCustomPrompt="1"/>
          </p:nvPr>
        </p:nvSpPr>
        <p:spPr>
          <a:xfrm>
            <a:off x="838200" y="681037"/>
            <a:ext cx="10515600" cy="1167637"/>
          </a:xfrm>
        </p:spPr>
        <p:txBody>
          <a:bodyPr anchor="t"/>
          <a:lstStyle/>
          <a:p>
            <a:r>
              <a:rPr lang="en-US" dirty="0"/>
              <a:t>Click to edit Master title style that needs an extra line for a long title</a:t>
            </a:r>
          </a:p>
        </p:txBody>
      </p:sp>
      <p:sp>
        <p:nvSpPr>
          <p:cNvPr id="3" name="Content Placeholder 2">
            <a:extLst>
              <a:ext uri="{FF2B5EF4-FFF2-40B4-BE49-F238E27FC236}">
                <a16:creationId xmlns:a16="http://schemas.microsoft.com/office/drawing/2014/main" id="{C2285515-2213-F19E-4233-6E67EE3C28BA}"/>
              </a:ext>
            </a:extLst>
          </p:cNvPr>
          <p:cNvSpPr>
            <a:spLocks noGrp="1"/>
          </p:cNvSpPr>
          <p:nvPr>
            <p:ph idx="1"/>
          </p:nvPr>
        </p:nvSpPr>
        <p:spPr>
          <a:xfrm>
            <a:off x="838200" y="2138591"/>
            <a:ext cx="10515600" cy="3865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630C5A47-E4D9-1DA3-741B-71C8B89601F7}"/>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01EAB0E7-6421-A501-EB55-54BCDBE3811B}"/>
              </a:ext>
              <a:ext uri="{C183D7F6-B498-43B3-948B-1728B52AA6E4}">
                <adec:decorative xmlns:adec="http://schemas.microsoft.com/office/drawing/2017/decorative" val="1"/>
              </a:ext>
            </a:extLst>
          </p:cNvPr>
          <p:cNvCxnSpPr/>
          <p:nvPr userDrawn="1"/>
        </p:nvCxnSpPr>
        <p:spPr>
          <a:xfrm>
            <a:off x="838200" y="1947792"/>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pic>
        <p:nvPicPr>
          <p:cNvPr id="12" name="Picture 11" descr="UConn wordmark in white&#10;">
            <a:extLst>
              <a:ext uri="{FF2B5EF4-FFF2-40B4-BE49-F238E27FC236}">
                <a16:creationId xmlns:a16="http://schemas.microsoft.com/office/drawing/2014/main" id="{6CB5B7B3-07F4-9BBE-B60A-F02880594DC2}"/>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3" name="Text Placeholder 15">
            <a:extLst>
              <a:ext uri="{FF2B5EF4-FFF2-40B4-BE49-F238E27FC236}">
                <a16:creationId xmlns:a16="http://schemas.microsoft.com/office/drawing/2014/main" id="{AD93709A-92A8-0A42-91E7-0F87C08518B7}"/>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29330970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 Re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5E00C5B-F2BA-4B68-0B5F-5B60D8C9B33D}"/>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7C745E-051C-3F92-7E04-CA6F23193427}"/>
              </a:ext>
            </a:extLst>
          </p:cNvPr>
          <p:cNvSpPr>
            <a:spLocks noGrp="1"/>
          </p:cNvSpPr>
          <p:nvPr>
            <p:ph sz="half" idx="1"/>
          </p:nvPr>
        </p:nvSpPr>
        <p:spPr>
          <a:xfrm>
            <a:off x="838200" y="1825625"/>
            <a:ext cx="5181600" cy="4178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0D3745A-CB07-849D-A987-0777D9D3DC4A}"/>
              </a:ext>
            </a:extLst>
          </p:cNvPr>
          <p:cNvSpPr>
            <a:spLocks noGrp="1"/>
          </p:cNvSpPr>
          <p:nvPr>
            <p:ph sz="half" idx="2"/>
          </p:nvPr>
        </p:nvSpPr>
        <p:spPr>
          <a:xfrm>
            <a:off x="6172200" y="1825625"/>
            <a:ext cx="5181600" cy="4178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90E6B09C-9554-B0BE-C7F6-1ACBC362B599}"/>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Conn wordmark in white&#10;">
            <a:extLst>
              <a:ext uri="{FF2B5EF4-FFF2-40B4-BE49-F238E27FC236}">
                <a16:creationId xmlns:a16="http://schemas.microsoft.com/office/drawing/2014/main" id="{187F20AF-8AE1-B30C-7CDF-1E5E2CEFBE9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E2A638A5-5421-2370-44EA-F21DF1150033}"/>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12" name="Straight Connector 11">
            <a:extLst>
              <a:ext uri="{FF2B5EF4-FFF2-40B4-BE49-F238E27FC236}">
                <a16:creationId xmlns:a16="http://schemas.microsoft.com/office/drawing/2014/main" id="{FF0F0683-76A9-2648-B183-5F9C3FE6B600}"/>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339272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 Royal Blue">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5E00C5B-F2BA-4B68-0B5F-5B60D8C9B33D}"/>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7C745E-051C-3F92-7E04-CA6F23193427}"/>
              </a:ext>
            </a:extLst>
          </p:cNvPr>
          <p:cNvSpPr>
            <a:spLocks noGrp="1"/>
          </p:cNvSpPr>
          <p:nvPr>
            <p:ph sz="half" idx="1"/>
          </p:nvPr>
        </p:nvSpPr>
        <p:spPr>
          <a:xfrm>
            <a:off x="838200" y="1825625"/>
            <a:ext cx="5181600" cy="41780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0D3745A-CB07-849D-A987-0777D9D3DC4A}"/>
              </a:ext>
            </a:extLst>
          </p:cNvPr>
          <p:cNvSpPr>
            <a:spLocks noGrp="1"/>
          </p:cNvSpPr>
          <p:nvPr>
            <p:ph sz="half" idx="2"/>
          </p:nvPr>
        </p:nvSpPr>
        <p:spPr>
          <a:xfrm>
            <a:off x="6172200" y="1825625"/>
            <a:ext cx="5181600" cy="41780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90E6B09C-9554-B0BE-C7F6-1ACBC362B599}"/>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Conn wordmark in white&#10;">
            <a:extLst>
              <a:ext uri="{FF2B5EF4-FFF2-40B4-BE49-F238E27FC236}">
                <a16:creationId xmlns:a16="http://schemas.microsoft.com/office/drawing/2014/main" id="{187F20AF-8AE1-B30C-7CDF-1E5E2CEFBE9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E2A638A5-5421-2370-44EA-F21DF1150033}"/>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13" name="Straight Connector 12">
            <a:extLst>
              <a:ext uri="{FF2B5EF4-FFF2-40B4-BE49-F238E27FC236}">
                <a16:creationId xmlns:a16="http://schemas.microsoft.com/office/drawing/2014/main" id="{EADB1643-1AE4-0551-3E30-ABDF01AB8C6E}"/>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2246329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Re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917238DD-2EAC-1E7B-4389-DC8313949A3C}"/>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3" name="Text Placeholder 2">
            <a:extLst>
              <a:ext uri="{FF2B5EF4-FFF2-40B4-BE49-F238E27FC236}">
                <a16:creationId xmlns:a16="http://schemas.microsoft.com/office/drawing/2014/main" id="{82B2CBA7-4E92-176A-21AC-AC191FBA1FB4}"/>
              </a:ext>
            </a:extLst>
          </p:cNvPr>
          <p:cNvSpPr>
            <a:spLocks noGrp="1"/>
          </p:cNvSpPr>
          <p:nvPr>
            <p:ph type="body" idx="1"/>
          </p:nvPr>
        </p:nvSpPr>
        <p:spPr>
          <a:xfrm>
            <a:off x="839788" y="1681163"/>
            <a:ext cx="5157787" cy="82391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17E2924-BF18-6CAB-9272-EA2989171106}"/>
              </a:ext>
            </a:extLst>
          </p:cNvPr>
          <p:cNvSpPr>
            <a:spLocks noGrp="1"/>
          </p:cNvSpPr>
          <p:nvPr>
            <p:ph sz="half" idx="2"/>
          </p:nvPr>
        </p:nvSpPr>
        <p:spPr>
          <a:xfrm>
            <a:off x="839788" y="2505075"/>
            <a:ext cx="5157787" cy="3498596"/>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1A5BC94-FE0B-8029-CE89-0AB1BC1AC379}"/>
              </a:ext>
            </a:extLst>
          </p:cNvPr>
          <p:cNvSpPr>
            <a:spLocks noGrp="1"/>
          </p:cNvSpPr>
          <p:nvPr>
            <p:ph type="body" sz="quarter" idx="3"/>
          </p:nvPr>
        </p:nvSpPr>
        <p:spPr>
          <a:xfrm>
            <a:off x="6172200" y="1681163"/>
            <a:ext cx="5183188" cy="82391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7E8ACAE-A695-B94E-C2D1-F958CA49DC46}"/>
              </a:ext>
            </a:extLst>
          </p:cNvPr>
          <p:cNvSpPr>
            <a:spLocks noGrp="1"/>
          </p:cNvSpPr>
          <p:nvPr>
            <p:ph sz="quarter" idx="4"/>
          </p:nvPr>
        </p:nvSpPr>
        <p:spPr>
          <a:xfrm>
            <a:off x="6172200" y="2505075"/>
            <a:ext cx="5183188" cy="3498596"/>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9">
            <a:extLst>
              <a:ext uri="{FF2B5EF4-FFF2-40B4-BE49-F238E27FC236}">
                <a16:creationId xmlns:a16="http://schemas.microsoft.com/office/drawing/2014/main" id="{392CC163-C2B3-1353-1F27-5EEC672D0EE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UConn wordmark in white&#10;">
            <a:extLst>
              <a:ext uri="{FF2B5EF4-FFF2-40B4-BE49-F238E27FC236}">
                <a16:creationId xmlns:a16="http://schemas.microsoft.com/office/drawing/2014/main" id="{6D92E2CE-B263-2FF6-E40C-C7E096A827D0}"/>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2" name="Text Placeholder 15">
            <a:extLst>
              <a:ext uri="{FF2B5EF4-FFF2-40B4-BE49-F238E27FC236}">
                <a16:creationId xmlns:a16="http://schemas.microsoft.com/office/drawing/2014/main" id="{FA56AC4F-91EA-7070-71E7-A86FA45432CA}"/>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14" name="Straight Connector 13">
            <a:extLst>
              <a:ext uri="{FF2B5EF4-FFF2-40B4-BE49-F238E27FC236}">
                <a16:creationId xmlns:a16="http://schemas.microsoft.com/office/drawing/2014/main" id="{677DE6A0-7B2C-3734-E704-61F6F2A22E77}"/>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4336023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mparison - Royal Blue">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917238DD-2EAC-1E7B-4389-DC8313949A3C}"/>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3" name="Text Placeholder 2">
            <a:extLst>
              <a:ext uri="{FF2B5EF4-FFF2-40B4-BE49-F238E27FC236}">
                <a16:creationId xmlns:a16="http://schemas.microsoft.com/office/drawing/2014/main" id="{82B2CBA7-4E92-176A-21AC-AC191FBA1F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17E2924-BF18-6CAB-9272-EA2989171106}"/>
              </a:ext>
            </a:extLst>
          </p:cNvPr>
          <p:cNvSpPr>
            <a:spLocks noGrp="1"/>
          </p:cNvSpPr>
          <p:nvPr>
            <p:ph sz="half" idx="2"/>
          </p:nvPr>
        </p:nvSpPr>
        <p:spPr>
          <a:xfrm>
            <a:off x="839788" y="2505075"/>
            <a:ext cx="5157787" cy="34985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1A5BC94-FE0B-8029-CE89-0AB1BC1AC3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7E8ACAE-A695-B94E-C2D1-F958CA49DC46}"/>
              </a:ext>
            </a:extLst>
          </p:cNvPr>
          <p:cNvSpPr>
            <a:spLocks noGrp="1"/>
          </p:cNvSpPr>
          <p:nvPr>
            <p:ph sz="quarter" idx="4"/>
          </p:nvPr>
        </p:nvSpPr>
        <p:spPr>
          <a:xfrm>
            <a:off x="6172200" y="2505075"/>
            <a:ext cx="5183188" cy="34985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392CC163-C2B3-1353-1F27-5EEC672D0EE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UConn wordmark in white&#10;">
            <a:extLst>
              <a:ext uri="{FF2B5EF4-FFF2-40B4-BE49-F238E27FC236}">
                <a16:creationId xmlns:a16="http://schemas.microsoft.com/office/drawing/2014/main" id="{6D92E2CE-B263-2FF6-E40C-C7E096A827D0}"/>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2" name="Text Placeholder 15">
            <a:extLst>
              <a:ext uri="{FF2B5EF4-FFF2-40B4-BE49-F238E27FC236}">
                <a16:creationId xmlns:a16="http://schemas.microsoft.com/office/drawing/2014/main" id="{FA56AC4F-91EA-7070-71E7-A86FA45432CA}"/>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14" name="Straight Connector 13">
            <a:extLst>
              <a:ext uri="{FF2B5EF4-FFF2-40B4-BE49-F238E27FC236}">
                <a16:creationId xmlns:a16="http://schemas.microsoft.com/office/drawing/2014/main" id="{677DE6A0-7B2C-3734-E704-61F6F2A22E77}"/>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356260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Solid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5CF69-57E9-EA87-F0D3-4E4ECFE2C856}"/>
              </a:ext>
            </a:extLst>
          </p:cNvPr>
          <p:cNvSpPr>
            <a:spLocks noGrp="1"/>
          </p:cNvSpPr>
          <p:nvPr>
            <p:ph type="ctrTitle" hasCustomPrompt="1"/>
          </p:nvPr>
        </p:nvSpPr>
        <p:spPr>
          <a:xfrm>
            <a:off x="838200" y="1509223"/>
            <a:ext cx="10398370" cy="2764822"/>
          </a:xfrm>
        </p:spPr>
        <p:txBody>
          <a:bodyPr anchor="b"/>
          <a:lstStyle>
            <a:lvl1pPr algn="l">
              <a:defRPr sz="6000"/>
            </a:lvl1pPr>
          </a:lstStyle>
          <a:p>
            <a:r>
              <a:rPr lang="en-US" dirty="0"/>
              <a:t>Example of the Presentation Title Slide</a:t>
            </a:r>
          </a:p>
        </p:txBody>
      </p:sp>
      <p:sp>
        <p:nvSpPr>
          <p:cNvPr id="3" name="Subtitle 2">
            <a:extLst>
              <a:ext uri="{FF2B5EF4-FFF2-40B4-BE49-F238E27FC236}">
                <a16:creationId xmlns:a16="http://schemas.microsoft.com/office/drawing/2014/main" id="{29A36D2B-CD77-7CA4-C38B-596D7F2890BD}"/>
              </a:ext>
            </a:extLst>
          </p:cNvPr>
          <p:cNvSpPr>
            <a:spLocks noGrp="1"/>
          </p:cNvSpPr>
          <p:nvPr>
            <p:ph type="subTitle" idx="1" hasCustomPrompt="1"/>
          </p:nvPr>
        </p:nvSpPr>
        <p:spPr>
          <a:xfrm>
            <a:off x="838200" y="4769829"/>
            <a:ext cx="10398370" cy="578942"/>
          </a:xfrm>
        </p:spPr>
        <p:txBody>
          <a:bodyPr/>
          <a:lstStyle>
            <a:lvl1pPr marL="0" indent="0" algn="l">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sp>
        <p:nvSpPr>
          <p:cNvPr id="10" name="Text Placeholder 15">
            <a:extLst>
              <a:ext uri="{FF2B5EF4-FFF2-40B4-BE49-F238E27FC236}">
                <a16:creationId xmlns:a16="http://schemas.microsoft.com/office/drawing/2014/main" id="{02F1F4BE-30CC-868B-57F1-4960036FFE76}"/>
              </a:ext>
            </a:extLst>
          </p:cNvPr>
          <p:cNvSpPr>
            <a:spLocks noGrp="1"/>
          </p:cNvSpPr>
          <p:nvPr>
            <p:ph type="body" sz="quarter" idx="13" hasCustomPrompt="1"/>
          </p:nvPr>
        </p:nvSpPr>
        <p:spPr>
          <a:xfrm>
            <a:off x="826477" y="5392420"/>
            <a:ext cx="6155726" cy="495309"/>
          </a:xfrm>
        </p:spPr>
        <p:txBody>
          <a:bodyPr>
            <a:normAutofit/>
          </a:bodyPr>
          <a:lstStyle>
            <a:lvl1pPr marL="0" indent="0">
              <a:buNone/>
              <a:defRPr sz="2000">
                <a:solidFill>
                  <a:schemeClr val="bg1">
                    <a:lumMod val="5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XX, 2020</a:t>
            </a:r>
          </a:p>
        </p:txBody>
      </p:sp>
      <p:sp>
        <p:nvSpPr>
          <p:cNvPr id="4" name="Date Placeholder 3">
            <a:extLst>
              <a:ext uri="{FF2B5EF4-FFF2-40B4-BE49-F238E27FC236}">
                <a16:creationId xmlns:a16="http://schemas.microsoft.com/office/drawing/2014/main" id="{E82F6BAA-79CB-1903-7B5F-DBD11414A701}"/>
              </a:ext>
            </a:extLst>
          </p:cNvPr>
          <p:cNvSpPr>
            <a:spLocks noGrp="1"/>
          </p:cNvSpPr>
          <p:nvPr>
            <p:ph type="dt" sz="half" idx="10"/>
          </p:nvPr>
        </p:nvSpPr>
        <p:spPr/>
        <p:txBody>
          <a:bodyPr/>
          <a:lstStyle/>
          <a:p>
            <a:fld id="{5060FD79-A9AF-1F4A-9E35-B06744A30598}" type="datetimeFigureOut">
              <a:rPr lang="en-US" smtClean="0"/>
              <a:t>1/5/2026</a:t>
            </a:fld>
            <a:endParaRPr lang="en-US"/>
          </a:p>
        </p:txBody>
      </p:sp>
      <p:sp>
        <p:nvSpPr>
          <p:cNvPr id="5" name="Footer Placeholder 4">
            <a:extLst>
              <a:ext uri="{FF2B5EF4-FFF2-40B4-BE49-F238E27FC236}">
                <a16:creationId xmlns:a16="http://schemas.microsoft.com/office/drawing/2014/main" id="{1C3B0321-AC6E-0EC8-BD13-D5C40BD404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FA0C08-AC21-5192-1A47-64811B02C46C}"/>
              </a:ext>
            </a:extLst>
          </p:cNvPr>
          <p:cNvSpPr>
            <a:spLocks noGrp="1"/>
          </p:cNvSpPr>
          <p:nvPr>
            <p:ph type="sldNum" sz="quarter" idx="12"/>
          </p:nvPr>
        </p:nvSpPr>
        <p:spPr/>
        <p:txBody>
          <a:bodyPr/>
          <a:lstStyle/>
          <a:p>
            <a:fld id="{8B2EBB83-42F2-474C-8B86-102736A91451}" type="slidenum">
              <a:rPr lang="en-US" smtClean="0"/>
              <a:t>‹#›</a:t>
            </a:fld>
            <a:endParaRPr lang="en-US"/>
          </a:p>
        </p:txBody>
      </p:sp>
      <p:sp>
        <p:nvSpPr>
          <p:cNvPr id="7" name="Rectangle 6">
            <a:extLst>
              <a:ext uri="{FF2B5EF4-FFF2-40B4-BE49-F238E27FC236}">
                <a16:creationId xmlns:a16="http://schemas.microsoft.com/office/drawing/2014/main" id="{32D84295-D324-502A-4D35-22B2442CC0DA}"/>
              </a:ext>
              <a:ext uri="{C183D7F6-B498-43B3-948B-1728B52AA6E4}">
                <adec:decorative xmlns:adec="http://schemas.microsoft.com/office/drawing/2017/decorative" val="1"/>
              </a:ext>
            </a:extLst>
          </p:cNvPr>
          <p:cNvSpPr/>
          <p:nvPr userDrawn="1"/>
        </p:nvSpPr>
        <p:spPr>
          <a:xfrm>
            <a:off x="955430" y="0"/>
            <a:ext cx="3376246" cy="12778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UConn wordmark in white&#10;">
            <a:extLst>
              <a:ext uri="{FF2B5EF4-FFF2-40B4-BE49-F238E27FC236}">
                <a16:creationId xmlns:a16="http://schemas.microsoft.com/office/drawing/2014/main" id="{642A3E03-432D-5FE3-1123-7FE5CAC69A8D}"/>
              </a:ext>
            </a:extLst>
          </p:cNvPr>
          <p:cNvPicPr>
            <a:picLocks noChangeAspect="1"/>
          </p:cNvPicPr>
          <p:nvPr userDrawn="1"/>
        </p:nvPicPr>
        <p:blipFill>
          <a:blip r:embed="rId2"/>
          <a:stretch>
            <a:fillRect/>
          </a:stretch>
        </p:blipFill>
        <p:spPr>
          <a:xfrm>
            <a:off x="1369547" y="375139"/>
            <a:ext cx="2521335" cy="525278"/>
          </a:xfrm>
          <a:prstGeom prst="rect">
            <a:avLst/>
          </a:prstGeom>
        </p:spPr>
      </p:pic>
      <p:cxnSp>
        <p:nvCxnSpPr>
          <p:cNvPr id="9" name="Straight Connector 8">
            <a:extLst>
              <a:ext uri="{FF2B5EF4-FFF2-40B4-BE49-F238E27FC236}">
                <a16:creationId xmlns:a16="http://schemas.microsoft.com/office/drawing/2014/main" id="{EF1AB98F-E41D-543B-CD4E-962DF058C784}"/>
              </a:ext>
              <a:ext uri="{C183D7F6-B498-43B3-948B-1728B52AA6E4}">
                <adec:decorative xmlns:adec="http://schemas.microsoft.com/office/drawing/2017/decorative" val="1"/>
              </a:ext>
            </a:extLst>
          </p:cNvPr>
          <p:cNvCxnSpPr/>
          <p:nvPr userDrawn="1"/>
        </p:nvCxnSpPr>
        <p:spPr>
          <a:xfrm>
            <a:off x="955430" y="4510214"/>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15" name="Text Placeholder 15">
            <a:extLst>
              <a:ext uri="{FF2B5EF4-FFF2-40B4-BE49-F238E27FC236}">
                <a16:creationId xmlns:a16="http://schemas.microsoft.com/office/drawing/2014/main" id="{4DBE8451-3C7F-C3A0-A584-F0FCA511662F}"/>
              </a:ext>
            </a:extLst>
          </p:cNvPr>
          <p:cNvSpPr>
            <a:spLocks noGrp="1"/>
          </p:cNvSpPr>
          <p:nvPr>
            <p:ph type="body" sz="quarter" idx="14" hasCustomPrompt="1"/>
          </p:nvPr>
        </p:nvSpPr>
        <p:spPr>
          <a:xfrm>
            <a:off x="4586257" y="501644"/>
            <a:ext cx="6650313" cy="704341"/>
          </a:xfrm>
        </p:spPr>
        <p:txBody>
          <a:bodyPr>
            <a:normAutofit/>
          </a:bodyPr>
          <a:lstStyle>
            <a:lvl1pPr marL="0" indent="0">
              <a:buNone/>
              <a:defRPr sz="20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200442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 Re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D07C224-DE5B-ADB1-8138-D075594C8884}"/>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6" name="Rectangle 5">
            <a:extLst>
              <a:ext uri="{FF2B5EF4-FFF2-40B4-BE49-F238E27FC236}">
                <a16:creationId xmlns:a16="http://schemas.microsoft.com/office/drawing/2014/main" id="{22FB3C9E-7777-4CD0-E7FB-D49E045A3C5E}"/>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UConn wordmark in white&#10;">
            <a:extLst>
              <a:ext uri="{FF2B5EF4-FFF2-40B4-BE49-F238E27FC236}">
                <a16:creationId xmlns:a16="http://schemas.microsoft.com/office/drawing/2014/main" id="{760AA4E6-42C5-CA86-228A-19325B82199D}"/>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8" name="Text Placeholder 15">
            <a:extLst>
              <a:ext uri="{FF2B5EF4-FFF2-40B4-BE49-F238E27FC236}">
                <a16:creationId xmlns:a16="http://schemas.microsoft.com/office/drawing/2014/main" id="{641DA9D6-32C5-0F0F-9A79-8BDFA135A0CF}"/>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10" name="Straight Connector 9">
            <a:extLst>
              <a:ext uri="{FF2B5EF4-FFF2-40B4-BE49-F238E27FC236}">
                <a16:creationId xmlns:a16="http://schemas.microsoft.com/office/drawing/2014/main" id="{6993C05D-54D9-B279-F41E-EBBAC7A7B711}"/>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8348952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 Royal Blu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D07C224-DE5B-ADB1-8138-D075594C8884}"/>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6" name="Rectangle 5">
            <a:extLst>
              <a:ext uri="{FF2B5EF4-FFF2-40B4-BE49-F238E27FC236}">
                <a16:creationId xmlns:a16="http://schemas.microsoft.com/office/drawing/2014/main" id="{22FB3C9E-7777-4CD0-E7FB-D49E045A3C5E}"/>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UConn wordmark in white&#10;">
            <a:extLst>
              <a:ext uri="{FF2B5EF4-FFF2-40B4-BE49-F238E27FC236}">
                <a16:creationId xmlns:a16="http://schemas.microsoft.com/office/drawing/2014/main" id="{760AA4E6-42C5-CA86-228A-19325B82199D}"/>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8" name="Text Placeholder 15">
            <a:extLst>
              <a:ext uri="{FF2B5EF4-FFF2-40B4-BE49-F238E27FC236}">
                <a16:creationId xmlns:a16="http://schemas.microsoft.com/office/drawing/2014/main" id="{641DA9D6-32C5-0F0F-9A79-8BDFA135A0CF}"/>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10" name="Straight Connector 9">
            <a:extLst>
              <a:ext uri="{FF2B5EF4-FFF2-40B4-BE49-F238E27FC236}">
                <a16:creationId xmlns:a16="http://schemas.microsoft.com/office/drawing/2014/main" id="{6993C05D-54D9-B279-F41E-EBBAC7A7B711}"/>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7046022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8E2C345-FBAF-FB0F-61DB-E680B7EB7D5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UConn wordmark in white&#10;">
            <a:extLst>
              <a:ext uri="{FF2B5EF4-FFF2-40B4-BE49-F238E27FC236}">
                <a16:creationId xmlns:a16="http://schemas.microsoft.com/office/drawing/2014/main" id="{793C96E4-6276-F9C2-7D73-C3EFD22508E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7" name="Text Placeholder 15">
            <a:extLst>
              <a:ext uri="{FF2B5EF4-FFF2-40B4-BE49-F238E27FC236}">
                <a16:creationId xmlns:a16="http://schemas.microsoft.com/office/drawing/2014/main" id="{E799B0C9-B76E-9398-3995-52061BA8CFA5}"/>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7491845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 Columns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8249F-0951-C9A4-B17A-D58F04CDBB16}"/>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5" name="Text Placeholder 19">
            <a:extLst>
              <a:ext uri="{FF2B5EF4-FFF2-40B4-BE49-F238E27FC236}">
                <a16:creationId xmlns:a16="http://schemas.microsoft.com/office/drawing/2014/main" id="{B02D03B7-4C68-C168-83D3-EC5A4CAF7F87}"/>
              </a:ext>
            </a:extLst>
          </p:cNvPr>
          <p:cNvSpPr>
            <a:spLocks noGrp="1"/>
          </p:cNvSpPr>
          <p:nvPr>
            <p:ph type="body" sz="quarter" idx="19" hasCustomPrompt="1"/>
          </p:nvPr>
        </p:nvSpPr>
        <p:spPr>
          <a:xfrm>
            <a:off x="838200" y="178568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4" name="Text Placeholder 3">
            <a:extLst>
              <a:ext uri="{FF2B5EF4-FFF2-40B4-BE49-F238E27FC236}">
                <a16:creationId xmlns:a16="http://schemas.microsoft.com/office/drawing/2014/main" id="{63A3998F-4431-4232-710F-1C204B44B947}"/>
              </a:ext>
            </a:extLst>
          </p:cNvPr>
          <p:cNvSpPr>
            <a:spLocks noGrp="1"/>
          </p:cNvSpPr>
          <p:nvPr>
            <p:ph type="body" sz="half" idx="2"/>
          </p:nvPr>
        </p:nvSpPr>
        <p:spPr>
          <a:xfrm>
            <a:off x="839788" y="3033716"/>
            <a:ext cx="3310181" cy="2835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4449763"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14" name="Text Placeholder 3">
            <a:extLst>
              <a:ext uri="{FF2B5EF4-FFF2-40B4-BE49-F238E27FC236}">
                <a16:creationId xmlns:a16="http://schemas.microsoft.com/office/drawing/2014/main" id="{8309A9DA-F3EA-66D2-B573-362F39BE0E7E}"/>
              </a:ext>
            </a:extLst>
          </p:cNvPr>
          <p:cNvSpPr>
            <a:spLocks noGrp="1"/>
          </p:cNvSpPr>
          <p:nvPr>
            <p:ph type="body" sz="half" idx="15"/>
          </p:nvPr>
        </p:nvSpPr>
        <p:spPr>
          <a:xfrm>
            <a:off x="4450495" y="3033716"/>
            <a:ext cx="3310181" cy="2835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037025"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16" name="Text Placeholder 3">
            <a:extLst>
              <a:ext uri="{FF2B5EF4-FFF2-40B4-BE49-F238E27FC236}">
                <a16:creationId xmlns:a16="http://schemas.microsoft.com/office/drawing/2014/main" id="{1858628E-AEF3-46DF-05A9-B25747C5CC9E}"/>
              </a:ext>
            </a:extLst>
          </p:cNvPr>
          <p:cNvSpPr>
            <a:spLocks noGrp="1"/>
          </p:cNvSpPr>
          <p:nvPr>
            <p:ph type="body" sz="half" idx="16"/>
          </p:nvPr>
        </p:nvSpPr>
        <p:spPr>
          <a:xfrm>
            <a:off x="8061203" y="3033716"/>
            <a:ext cx="3310181" cy="2835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9245971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Columns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8A676-84DF-C629-DEF4-28B0F1615D10}"/>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5" name="Text Placeholder 19">
            <a:extLst>
              <a:ext uri="{FF2B5EF4-FFF2-40B4-BE49-F238E27FC236}">
                <a16:creationId xmlns:a16="http://schemas.microsoft.com/office/drawing/2014/main" id="{385D3412-A4C8-3F2E-F093-05D71E5887BE}"/>
              </a:ext>
            </a:extLst>
          </p:cNvPr>
          <p:cNvSpPr>
            <a:spLocks noGrp="1"/>
          </p:cNvSpPr>
          <p:nvPr>
            <p:ph type="body" sz="quarter" idx="19" hasCustomPrompt="1"/>
          </p:nvPr>
        </p:nvSpPr>
        <p:spPr>
          <a:xfrm>
            <a:off x="838200" y="178568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4" name="Text Placeholder 3">
            <a:extLst>
              <a:ext uri="{FF2B5EF4-FFF2-40B4-BE49-F238E27FC236}">
                <a16:creationId xmlns:a16="http://schemas.microsoft.com/office/drawing/2014/main" id="{63A3998F-4431-4232-710F-1C204B44B947}"/>
              </a:ext>
            </a:extLst>
          </p:cNvPr>
          <p:cNvSpPr>
            <a:spLocks noGrp="1"/>
          </p:cNvSpPr>
          <p:nvPr>
            <p:ph type="body" sz="half" idx="2"/>
          </p:nvPr>
        </p:nvSpPr>
        <p:spPr>
          <a:xfrm>
            <a:off x="839788" y="3033716"/>
            <a:ext cx="3310181" cy="2835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4449763"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14" name="Text Placeholder 3">
            <a:extLst>
              <a:ext uri="{FF2B5EF4-FFF2-40B4-BE49-F238E27FC236}">
                <a16:creationId xmlns:a16="http://schemas.microsoft.com/office/drawing/2014/main" id="{8309A9DA-F3EA-66D2-B573-362F39BE0E7E}"/>
              </a:ext>
            </a:extLst>
          </p:cNvPr>
          <p:cNvSpPr>
            <a:spLocks noGrp="1"/>
          </p:cNvSpPr>
          <p:nvPr>
            <p:ph type="body" sz="half" idx="15"/>
          </p:nvPr>
        </p:nvSpPr>
        <p:spPr>
          <a:xfrm>
            <a:off x="4450495" y="3033716"/>
            <a:ext cx="3310181" cy="2835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037025"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16" name="Text Placeholder 3">
            <a:extLst>
              <a:ext uri="{FF2B5EF4-FFF2-40B4-BE49-F238E27FC236}">
                <a16:creationId xmlns:a16="http://schemas.microsoft.com/office/drawing/2014/main" id="{1858628E-AEF3-46DF-05A9-B25747C5CC9E}"/>
              </a:ext>
            </a:extLst>
          </p:cNvPr>
          <p:cNvSpPr>
            <a:spLocks noGrp="1"/>
          </p:cNvSpPr>
          <p:nvPr>
            <p:ph type="body" sz="half" idx="16"/>
          </p:nvPr>
        </p:nvSpPr>
        <p:spPr>
          <a:xfrm>
            <a:off x="8061203" y="3033716"/>
            <a:ext cx="3310181" cy="2835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3267752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3 Columns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E038B-51C9-87B4-9ED8-7CC66A737AFF}"/>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
        <p:nvSpPr>
          <p:cNvPr id="4" name="Text Placeholder 19">
            <a:extLst>
              <a:ext uri="{FF2B5EF4-FFF2-40B4-BE49-F238E27FC236}">
                <a16:creationId xmlns:a16="http://schemas.microsoft.com/office/drawing/2014/main" id="{B7AE6585-E61B-760A-8D3D-3E1DD2382916}"/>
              </a:ext>
            </a:extLst>
          </p:cNvPr>
          <p:cNvSpPr>
            <a:spLocks noGrp="1"/>
          </p:cNvSpPr>
          <p:nvPr>
            <p:ph type="body" sz="quarter" idx="22" hasCustomPrompt="1"/>
          </p:nvPr>
        </p:nvSpPr>
        <p:spPr>
          <a:xfrm>
            <a:off x="857517" y="1785687"/>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23" name="Content Placeholder 22">
            <a:extLst>
              <a:ext uri="{FF2B5EF4-FFF2-40B4-BE49-F238E27FC236}">
                <a16:creationId xmlns:a16="http://schemas.microsoft.com/office/drawing/2014/main" id="{990A29CD-828A-38AA-B3DD-EFE24EB69FA1}"/>
              </a:ext>
            </a:extLst>
          </p:cNvPr>
          <p:cNvSpPr>
            <a:spLocks noGrp="1"/>
          </p:cNvSpPr>
          <p:nvPr>
            <p:ph sz="quarter" idx="19"/>
          </p:nvPr>
        </p:nvSpPr>
        <p:spPr>
          <a:xfrm>
            <a:off x="820616" y="3033715"/>
            <a:ext cx="3356218" cy="2835263"/>
          </a:xfrm>
        </p:spPr>
        <p:txBody>
          <a:bodyPr>
            <a:normAutofit/>
          </a:bodyPr>
          <a:lstStyle>
            <a:lvl1pPr marL="0" indent="0">
              <a:buNone/>
              <a:defRPr sz="1600"/>
            </a:lvl1pPr>
          </a:lstStyle>
          <a:p>
            <a:pPr lvl="0"/>
            <a:r>
              <a:rPr lang="en-US"/>
              <a:t>Click to edit Master text styles</a:t>
            </a:r>
          </a:p>
        </p:txBody>
      </p: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4449763"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24" name="Content Placeholder 22">
            <a:extLst>
              <a:ext uri="{FF2B5EF4-FFF2-40B4-BE49-F238E27FC236}">
                <a16:creationId xmlns:a16="http://schemas.microsoft.com/office/drawing/2014/main" id="{0E07C06B-A4DF-6938-177F-E4AC5681852E}"/>
              </a:ext>
            </a:extLst>
          </p:cNvPr>
          <p:cNvSpPr>
            <a:spLocks noGrp="1"/>
          </p:cNvSpPr>
          <p:nvPr>
            <p:ph sz="quarter" idx="20"/>
          </p:nvPr>
        </p:nvSpPr>
        <p:spPr>
          <a:xfrm>
            <a:off x="4443047" y="3033715"/>
            <a:ext cx="3356218" cy="2835263"/>
          </a:xfrm>
        </p:spPr>
        <p:txBody>
          <a:bodyPr>
            <a:normAutofit/>
          </a:bodyPr>
          <a:lstStyle>
            <a:lvl1pPr marL="0" indent="0">
              <a:buNone/>
              <a:defRPr sz="1600"/>
            </a:lvl1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037025"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25" name="Content Placeholder 22">
            <a:extLst>
              <a:ext uri="{FF2B5EF4-FFF2-40B4-BE49-F238E27FC236}">
                <a16:creationId xmlns:a16="http://schemas.microsoft.com/office/drawing/2014/main" id="{2233EDBE-87B3-9605-5EB6-5B5E96CF70BB}"/>
              </a:ext>
            </a:extLst>
          </p:cNvPr>
          <p:cNvSpPr>
            <a:spLocks noGrp="1"/>
          </p:cNvSpPr>
          <p:nvPr>
            <p:ph sz="quarter" idx="21"/>
          </p:nvPr>
        </p:nvSpPr>
        <p:spPr>
          <a:xfrm>
            <a:off x="8018585" y="3033715"/>
            <a:ext cx="3356218" cy="2835263"/>
          </a:xfrm>
        </p:spPr>
        <p:txBody>
          <a:bodyPr>
            <a:normAutofit/>
          </a:bodyPr>
          <a:lstStyle>
            <a:lvl1pPr marL="0" indent="0">
              <a:buNone/>
              <a:defRPr sz="1600"/>
            </a:lvl1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40771452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3 Columns - Royal Blu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1E7447F-C836-18DB-527D-890108F56234}"/>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4" name="Text Placeholder 19">
            <a:extLst>
              <a:ext uri="{FF2B5EF4-FFF2-40B4-BE49-F238E27FC236}">
                <a16:creationId xmlns:a16="http://schemas.microsoft.com/office/drawing/2014/main" id="{F74F5488-7BA3-B74C-F0F8-B36EA9BC8552}"/>
              </a:ext>
            </a:extLst>
          </p:cNvPr>
          <p:cNvSpPr>
            <a:spLocks noGrp="1"/>
          </p:cNvSpPr>
          <p:nvPr>
            <p:ph type="body" sz="quarter" idx="22" hasCustomPrompt="1"/>
          </p:nvPr>
        </p:nvSpPr>
        <p:spPr>
          <a:xfrm>
            <a:off x="862501"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23" name="Content Placeholder 22">
            <a:extLst>
              <a:ext uri="{FF2B5EF4-FFF2-40B4-BE49-F238E27FC236}">
                <a16:creationId xmlns:a16="http://schemas.microsoft.com/office/drawing/2014/main" id="{990A29CD-828A-38AA-B3DD-EFE24EB69FA1}"/>
              </a:ext>
              <a:ext uri="{C183D7F6-B498-43B3-948B-1728B52AA6E4}">
                <adec:decorative xmlns:adec="http://schemas.microsoft.com/office/drawing/2017/decorative" val="0"/>
              </a:ext>
            </a:extLst>
          </p:cNvPr>
          <p:cNvSpPr>
            <a:spLocks noGrp="1"/>
          </p:cNvSpPr>
          <p:nvPr>
            <p:ph sz="quarter" idx="19"/>
          </p:nvPr>
        </p:nvSpPr>
        <p:spPr>
          <a:xfrm>
            <a:off x="820616" y="3033715"/>
            <a:ext cx="3356218" cy="2835263"/>
          </a:xfrm>
        </p:spPr>
        <p:txBody>
          <a:bodyPr>
            <a:normAutofit/>
          </a:bodyPr>
          <a:lstStyle>
            <a:lvl1pPr marL="0" indent="0">
              <a:buNone/>
              <a:defRPr sz="1600"/>
            </a:lvl1pPr>
          </a:lstStyle>
          <a:p>
            <a:pPr lvl="0"/>
            <a:r>
              <a:rPr lang="en-US"/>
              <a:t>Click to edit Master text styles</a:t>
            </a:r>
          </a:p>
        </p:txBody>
      </p: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4449763"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24" name="Content Placeholder 22">
            <a:extLst>
              <a:ext uri="{FF2B5EF4-FFF2-40B4-BE49-F238E27FC236}">
                <a16:creationId xmlns:a16="http://schemas.microsoft.com/office/drawing/2014/main" id="{0E07C06B-A4DF-6938-177F-E4AC5681852E}"/>
              </a:ext>
            </a:extLst>
          </p:cNvPr>
          <p:cNvSpPr>
            <a:spLocks noGrp="1"/>
          </p:cNvSpPr>
          <p:nvPr>
            <p:ph sz="quarter" idx="20"/>
          </p:nvPr>
        </p:nvSpPr>
        <p:spPr>
          <a:xfrm>
            <a:off x="4443047" y="3033715"/>
            <a:ext cx="3356218" cy="2835263"/>
          </a:xfrm>
        </p:spPr>
        <p:txBody>
          <a:bodyPr>
            <a:normAutofit/>
          </a:bodyPr>
          <a:lstStyle>
            <a:lvl1pPr marL="0" indent="0">
              <a:buNone/>
              <a:defRPr sz="1600"/>
            </a:lvl1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037025" y="1785938"/>
            <a:ext cx="3311525" cy="1074737"/>
          </a:xfrm>
        </p:spPr>
        <p:txBody>
          <a:bodyPr>
            <a:normAutofit/>
          </a:bodyPr>
          <a:lstStyle>
            <a:lvl1pPr marL="0" indent="0">
              <a:buNone/>
              <a:defRPr sz="2400" b="1">
                <a:latin typeface="+mj-lt"/>
              </a:defRPr>
            </a:lvl1pPr>
          </a:lstStyle>
          <a:p>
            <a:pPr lvl="0"/>
            <a:r>
              <a:rPr lang="en-US" dirty="0"/>
              <a:t>Click to edit Master title style</a:t>
            </a:r>
          </a:p>
        </p:txBody>
      </p:sp>
      <p:sp>
        <p:nvSpPr>
          <p:cNvPr id="25" name="Content Placeholder 22">
            <a:extLst>
              <a:ext uri="{FF2B5EF4-FFF2-40B4-BE49-F238E27FC236}">
                <a16:creationId xmlns:a16="http://schemas.microsoft.com/office/drawing/2014/main" id="{2233EDBE-87B3-9605-5EB6-5B5E96CF70BB}"/>
              </a:ext>
            </a:extLst>
          </p:cNvPr>
          <p:cNvSpPr>
            <a:spLocks noGrp="1"/>
          </p:cNvSpPr>
          <p:nvPr>
            <p:ph sz="quarter" idx="21"/>
          </p:nvPr>
        </p:nvSpPr>
        <p:spPr>
          <a:xfrm>
            <a:off x="8018585" y="3033715"/>
            <a:ext cx="3356218" cy="2835263"/>
          </a:xfrm>
        </p:spPr>
        <p:txBody>
          <a:bodyPr>
            <a:normAutofit/>
          </a:bodyPr>
          <a:lstStyle>
            <a:lvl1pPr marL="0" indent="0">
              <a:buNone/>
              <a:defRPr sz="1600"/>
            </a:lvl1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6803344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 Rows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6B9DA-38CF-DFEE-E590-BF17C62A1FD2}"/>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6" name="Text Placeholder 19">
            <a:extLst>
              <a:ext uri="{FF2B5EF4-FFF2-40B4-BE49-F238E27FC236}">
                <a16:creationId xmlns:a16="http://schemas.microsoft.com/office/drawing/2014/main" id="{C1B966E4-D0F9-92A3-0F14-62B0BBEDC522}"/>
              </a:ext>
            </a:extLst>
          </p:cNvPr>
          <p:cNvSpPr>
            <a:spLocks noGrp="1"/>
          </p:cNvSpPr>
          <p:nvPr>
            <p:ph type="body" sz="quarter" idx="19" hasCustomPrompt="1"/>
          </p:nvPr>
        </p:nvSpPr>
        <p:spPr>
          <a:xfrm>
            <a:off x="820616" y="1780162"/>
            <a:ext cx="10514012" cy="457218"/>
          </a:xfrm>
        </p:spPr>
        <p:txBody>
          <a:bodyPr>
            <a:normAutofit/>
          </a:bodyPr>
          <a:lstStyle>
            <a:lvl1pPr marL="0" indent="0">
              <a:buNone/>
              <a:defRPr sz="2400" b="1">
                <a:latin typeface="+mj-lt"/>
              </a:defRPr>
            </a:lvl1pPr>
          </a:lstStyle>
          <a:p>
            <a:pPr lvl="0"/>
            <a:r>
              <a:rPr lang="en-US" dirty="0"/>
              <a:t>Click to edit Master title style</a:t>
            </a:r>
          </a:p>
        </p:txBody>
      </p:sp>
      <p:sp>
        <p:nvSpPr>
          <p:cNvPr id="4" name="Text Placeholder 3">
            <a:extLst>
              <a:ext uri="{FF2B5EF4-FFF2-40B4-BE49-F238E27FC236}">
                <a16:creationId xmlns:a16="http://schemas.microsoft.com/office/drawing/2014/main" id="{63A3998F-4431-4232-710F-1C204B44B947}"/>
              </a:ext>
            </a:extLst>
          </p:cNvPr>
          <p:cNvSpPr>
            <a:spLocks noGrp="1"/>
          </p:cNvSpPr>
          <p:nvPr>
            <p:ph type="body" sz="half" idx="2"/>
          </p:nvPr>
        </p:nvSpPr>
        <p:spPr>
          <a:xfrm>
            <a:off x="820616" y="2320983"/>
            <a:ext cx="10514012" cy="626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820616" y="3294675"/>
            <a:ext cx="10514012" cy="457218"/>
          </a:xfrm>
        </p:spPr>
        <p:txBody>
          <a:bodyPr>
            <a:normAutofit/>
          </a:bodyPr>
          <a:lstStyle>
            <a:lvl1pPr marL="0" indent="0">
              <a:buNone/>
              <a:defRPr sz="2400" b="1">
                <a:latin typeface="+mj-lt"/>
              </a:defRPr>
            </a:lvl1pPr>
          </a:lstStyle>
          <a:p>
            <a:pPr lvl="0"/>
            <a:r>
              <a:rPr lang="en-US" dirty="0"/>
              <a:t>Click to edit Master title style</a:t>
            </a:r>
          </a:p>
        </p:txBody>
      </p:sp>
      <p:sp>
        <p:nvSpPr>
          <p:cNvPr id="14" name="Text Placeholder 3">
            <a:extLst>
              <a:ext uri="{FF2B5EF4-FFF2-40B4-BE49-F238E27FC236}">
                <a16:creationId xmlns:a16="http://schemas.microsoft.com/office/drawing/2014/main" id="{8309A9DA-F3EA-66D2-B573-362F39BE0E7E}"/>
              </a:ext>
            </a:extLst>
          </p:cNvPr>
          <p:cNvSpPr>
            <a:spLocks noGrp="1"/>
          </p:cNvSpPr>
          <p:nvPr>
            <p:ph type="body" sz="half" idx="15"/>
          </p:nvPr>
        </p:nvSpPr>
        <p:spPr>
          <a:xfrm>
            <a:off x="820616" y="3841992"/>
            <a:ext cx="10550767" cy="62608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20616" y="4815683"/>
            <a:ext cx="10550767" cy="434113"/>
          </a:xfrm>
        </p:spPr>
        <p:txBody>
          <a:bodyPr>
            <a:normAutofit/>
          </a:bodyPr>
          <a:lstStyle>
            <a:lvl1pPr marL="0" indent="0">
              <a:buNone/>
              <a:defRPr sz="2400" b="1">
                <a:latin typeface="+mj-lt"/>
              </a:defRPr>
            </a:lvl1pPr>
          </a:lstStyle>
          <a:p>
            <a:pPr lvl="0"/>
            <a:r>
              <a:rPr lang="en-US" dirty="0"/>
              <a:t>Click to edit Master title style</a:t>
            </a:r>
          </a:p>
        </p:txBody>
      </p:sp>
      <p:sp>
        <p:nvSpPr>
          <p:cNvPr id="16" name="Text Placeholder 3">
            <a:extLst>
              <a:ext uri="{FF2B5EF4-FFF2-40B4-BE49-F238E27FC236}">
                <a16:creationId xmlns:a16="http://schemas.microsoft.com/office/drawing/2014/main" id="{1858628E-AEF3-46DF-05A9-B25747C5CC9E}"/>
              </a:ext>
            </a:extLst>
          </p:cNvPr>
          <p:cNvSpPr>
            <a:spLocks noGrp="1"/>
          </p:cNvSpPr>
          <p:nvPr>
            <p:ph type="body" sz="half" idx="16"/>
          </p:nvPr>
        </p:nvSpPr>
        <p:spPr>
          <a:xfrm>
            <a:off x="820616" y="5346946"/>
            <a:ext cx="10531596" cy="6810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39209062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 Rows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F48DE-5D67-1454-C54E-381610882357}"/>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6" name="Text Placeholder 19">
            <a:extLst>
              <a:ext uri="{FF2B5EF4-FFF2-40B4-BE49-F238E27FC236}">
                <a16:creationId xmlns:a16="http://schemas.microsoft.com/office/drawing/2014/main" id="{194B43C0-5F71-5C3E-2BB5-1905361A4E18}"/>
              </a:ext>
            </a:extLst>
          </p:cNvPr>
          <p:cNvSpPr>
            <a:spLocks noGrp="1"/>
          </p:cNvSpPr>
          <p:nvPr>
            <p:ph type="body" sz="quarter" idx="19" hasCustomPrompt="1"/>
          </p:nvPr>
        </p:nvSpPr>
        <p:spPr>
          <a:xfrm>
            <a:off x="820616" y="1783080"/>
            <a:ext cx="10514012" cy="457218"/>
          </a:xfrm>
        </p:spPr>
        <p:txBody>
          <a:bodyPr>
            <a:normAutofit/>
          </a:bodyPr>
          <a:lstStyle>
            <a:lvl1pPr marL="0" indent="0">
              <a:buNone/>
              <a:defRPr sz="2400" b="1">
                <a:latin typeface="+mj-lt"/>
              </a:defRPr>
            </a:lvl1pPr>
          </a:lstStyle>
          <a:p>
            <a:pPr lvl="0"/>
            <a:r>
              <a:rPr lang="en-US" dirty="0"/>
              <a:t>Click to edit Master title style</a:t>
            </a:r>
          </a:p>
        </p:txBody>
      </p:sp>
      <p:sp>
        <p:nvSpPr>
          <p:cNvPr id="4" name="Text Placeholder 3">
            <a:extLst>
              <a:ext uri="{FF2B5EF4-FFF2-40B4-BE49-F238E27FC236}">
                <a16:creationId xmlns:a16="http://schemas.microsoft.com/office/drawing/2014/main" id="{63A3998F-4431-4232-710F-1C204B44B947}"/>
              </a:ext>
            </a:extLst>
          </p:cNvPr>
          <p:cNvSpPr>
            <a:spLocks noGrp="1"/>
          </p:cNvSpPr>
          <p:nvPr>
            <p:ph type="body" sz="half" idx="2"/>
          </p:nvPr>
        </p:nvSpPr>
        <p:spPr>
          <a:xfrm>
            <a:off x="820616" y="2320983"/>
            <a:ext cx="10514012" cy="626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820616" y="3294675"/>
            <a:ext cx="10514012" cy="457218"/>
          </a:xfrm>
        </p:spPr>
        <p:txBody>
          <a:bodyPr>
            <a:normAutofit/>
          </a:bodyPr>
          <a:lstStyle>
            <a:lvl1pPr marL="0" indent="0">
              <a:buNone/>
              <a:defRPr sz="2400" b="1">
                <a:latin typeface="+mj-lt"/>
              </a:defRPr>
            </a:lvl1pPr>
          </a:lstStyle>
          <a:p>
            <a:pPr lvl="0"/>
            <a:r>
              <a:rPr lang="en-US" dirty="0"/>
              <a:t>Click to edit Master title style</a:t>
            </a:r>
          </a:p>
        </p:txBody>
      </p:sp>
      <p:sp>
        <p:nvSpPr>
          <p:cNvPr id="14" name="Text Placeholder 3">
            <a:extLst>
              <a:ext uri="{FF2B5EF4-FFF2-40B4-BE49-F238E27FC236}">
                <a16:creationId xmlns:a16="http://schemas.microsoft.com/office/drawing/2014/main" id="{8309A9DA-F3EA-66D2-B573-362F39BE0E7E}"/>
              </a:ext>
            </a:extLst>
          </p:cNvPr>
          <p:cNvSpPr>
            <a:spLocks noGrp="1"/>
          </p:cNvSpPr>
          <p:nvPr>
            <p:ph type="body" sz="half" idx="15"/>
          </p:nvPr>
        </p:nvSpPr>
        <p:spPr>
          <a:xfrm>
            <a:off x="820616" y="3841992"/>
            <a:ext cx="10550767" cy="62608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20616" y="4815683"/>
            <a:ext cx="10550767" cy="434113"/>
          </a:xfrm>
        </p:spPr>
        <p:txBody>
          <a:bodyPr>
            <a:normAutofit/>
          </a:bodyPr>
          <a:lstStyle>
            <a:lvl1pPr marL="0" indent="0">
              <a:buNone/>
              <a:defRPr sz="2400" b="1">
                <a:latin typeface="+mj-lt"/>
              </a:defRPr>
            </a:lvl1pPr>
          </a:lstStyle>
          <a:p>
            <a:pPr lvl="0"/>
            <a:r>
              <a:rPr lang="en-US" dirty="0"/>
              <a:t>Click to edit Master title style</a:t>
            </a:r>
          </a:p>
        </p:txBody>
      </p:sp>
      <p:sp>
        <p:nvSpPr>
          <p:cNvPr id="16" name="Text Placeholder 3">
            <a:extLst>
              <a:ext uri="{FF2B5EF4-FFF2-40B4-BE49-F238E27FC236}">
                <a16:creationId xmlns:a16="http://schemas.microsoft.com/office/drawing/2014/main" id="{1858628E-AEF3-46DF-05A9-B25747C5CC9E}"/>
              </a:ext>
            </a:extLst>
          </p:cNvPr>
          <p:cNvSpPr>
            <a:spLocks noGrp="1"/>
          </p:cNvSpPr>
          <p:nvPr>
            <p:ph type="body" sz="half" idx="16"/>
          </p:nvPr>
        </p:nvSpPr>
        <p:spPr>
          <a:xfrm>
            <a:off x="820616" y="5346946"/>
            <a:ext cx="10531596" cy="6810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30744554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Rows - Re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E5FD7944-B816-BBA1-8EAD-326346C18C5E}"/>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17" name="Text Placeholder 19">
            <a:extLst>
              <a:ext uri="{FF2B5EF4-FFF2-40B4-BE49-F238E27FC236}">
                <a16:creationId xmlns:a16="http://schemas.microsoft.com/office/drawing/2014/main" id="{63C748C4-1318-ACD2-5EDE-43C30E3BDC2F}"/>
              </a:ext>
            </a:extLst>
          </p:cNvPr>
          <p:cNvSpPr>
            <a:spLocks noGrp="1"/>
          </p:cNvSpPr>
          <p:nvPr>
            <p:ph type="body" sz="quarter" idx="25" hasCustomPrompt="1"/>
          </p:nvPr>
        </p:nvSpPr>
        <p:spPr>
          <a:xfrm>
            <a:off x="820616" y="1783080"/>
            <a:ext cx="5116331" cy="457218"/>
          </a:xfrm>
        </p:spPr>
        <p:txBody>
          <a:bodyPr>
            <a:normAutofit/>
          </a:bodyPr>
          <a:lstStyle>
            <a:lvl1pPr marL="0" indent="0">
              <a:buNone/>
              <a:defRPr sz="2400" b="1">
                <a:latin typeface="+mj-lt"/>
              </a:defRPr>
            </a:lvl1pPr>
          </a:lstStyle>
          <a:p>
            <a:pPr lvl="0"/>
            <a:r>
              <a:rPr lang="en-US" dirty="0"/>
              <a:t>Click to edit Master title style</a:t>
            </a:r>
          </a:p>
        </p:txBody>
      </p:sp>
      <p:sp>
        <p:nvSpPr>
          <p:cNvPr id="4" name="Text Placeholder 3">
            <a:extLst>
              <a:ext uri="{FF2B5EF4-FFF2-40B4-BE49-F238E27FC236}">
                <a16:creationId xmlns:a16="http://schemas.microsoft.com/office/drawing/2014/main" id="{63A3998F-4431-4232-710F-1C204B44B947}"/>
              </a:ext>
            </a:extLst>
          </p:cNvPr>
          <p:cNvSpPr>
            <a:spLocks noGrp="1"/>
          </p:cNvSpPr>
          <p:nvPr>
            <p:ph type="body" sz="half" idx="2"/>
          </p:nvPr>
        </p:nvSpPr>
        <p:spPr>
          <a:xfrm>
            <a:off x="820616" y="2320983"/>
            <a:ext cx="5116331" cy="626088"/>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820616" y="3294675"/>
            <a:ext cx="5116331" cy="457218"/>
          </a:xfrm>
        </p:spPr>
        <p:txBody>
          <a:bodyPr>
            <a:normAutofit/>
          </a:bodyPr>
          <a:lstStyle>
            <a:lvl1pPr marL="0" indent="0">
              <a:buNone/>
              <a:defRPr sz="2400" b="1">
                <a:latin typeface="+mj-lt"/>
              </a:defRPr>
            </a:lvl1pPr>
          </a:lstStyle>
          <a:p>
            <a:pPr lvl="0"/>
            <a:r>
              <a:rPr lang="en-US" dirty="0"/>
              <a:t>Click to edit Master title style</a:t>
            </a:r>
          </a:p>
        </p:txBody>
      </p:sp>
      <p:sp>
        <p:nvSpPr>
          <p:cNvPr id="14" name="Text Placeholder 3">
            <a:extLst>
              <a:ext uri="{FF2B5EF4-FFF2-40B4-BE49-F238E27FC236}">
                <a16:creationId xmlns:a16="http://schemas.microsoft.com/office/drawing/2014/main" id="{8309A9DA-F3EA-66D2-B573-362F39BE0E7E}"/>
              </a:ext>
            </a:extLst>
          </p:cNvPr>
          <p:cNvSpPr>
            <a:spLocks noGrp="1"/>
          </p:cNvSpPr>
          <p:nvPr>
            <p:ph type="body" sz="half" idx="15"/>
          </p:nvPr>
        </p:nvSpPr>
        <p:spPr>
          <a:xfrm>
            <a:off x="820617" y="3841992"/>
            <a:ext cx="5134217" cy="626086"/>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20617" y="4815683"/>
            <a:ext cx="5134217" cy="434113"/>
          </a:xfrm>
        </p:spPr>
        <p:txBody>
          <a:bodyPr>
            <a:normAutofit/>
          </a:bodyPr>
          <a:lstStyle>
            <a:lvl1pPr marL="0" indent="0">
              <a:buNone/>
              <a:defRPr sz="2400" b="1">
                <a:latin typeface="+mj-lt"/>
              </a:defRPr>
            </a:lvl1pPr>
          </a:lstStyle>
          <a:p>
            <a:pPr lvl="0"/>
            <a:r>
              <a:rPr lang="en-US" dirty="0"/>
              <a:t>Click to edit Master title style</a:t>
            </a:r>
          </a:p>
        </p:txBody>
      </p:sp>
      <p:sp>
        <p:nvSpPr>
          <p:cNvPr id="16" name="Text Placeholder 3">
            <a:extLst>
              <a:ext uri="{FF2B5EF4-FFF2-40B4-BE49-F238E27FC236}">
                <a16:creationId xmlns:a16="http://schemas.microsoft.com/office/drawing/2014/main" id="{1858628E-AEF3-46DF-05A9-B25747C5CC9E}"/>
              </a:ext>
            </a:extLst>
          </p:cNvPr>
          <p:cNvSpPr>
            <a:spLocks noGrp="1"/>
          </p:cNvSpPr>
          <p:nvPr>
            <p:ph type="body" sz="half" idx="16"/>
          </p:nvPr>
        </p:nvSpPr>
        <p:spPr>
          <a:xfrm>
            <a:off x="820617" y="5346946"/>
            <a:ext cx="5124888" cy="681038"/>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8" name="Text Placeholder 19">
            <a:extLst>
              <a:ext uri="{FF2B5EF4-FFF2-40B4-BE49-F238E27FC236}">
                <a16:creationId xmlns:a16="http://schemas.microsoft.com/office/drawing/2014/main" id="{37DB23C1-F86E-13F7-B150-05B18684CC09}"/>
              </a:ext>
            </a:extLst>
          </p:cNvPr>
          <p:cNvSpPr>
            <a:spLocks noGrp="1"/>
          </p:cNvSpPr>
          <p:nvPr>
            <p:ph type="body" sz="quarter" idx="24" hasCustomPrompt="1"/>
          </p:nvPr>
        </p:nvSpPr>
        <p:spPr>
          <a:xfrm>
            <a:off x="6307015" y="1783080"/>
            <a:ext cx="5116330" cy="457218"/>
          </a:xfrm>
        </p:spPr>
        <p:txBody>
          <a:bodyPr>
            <a:normAutofit/>
          </a:bodyPr>
          <a:lstStyle>
            <a:lvl1pPr marL="0" indent="0">
              <a:buNone/>
              <a:defRPr sz="2400" b="1">
                <a:latin typeface="+mj-lt"/>
              </a:defRPr>
            </a:lvl1pPr>
          </a:lstStyle>
          <a:p>
            <a:pPr lvl="0"/>
            <a:r>
              <a:rPr lang="en-US" dirty="0"/>
              <a:t>Click to edit Master title style</a:t>
            </a:r>
          </a:p>
        </p:txBody>
      </p:sp>
      <p:sp>
        <p:nvSpPr>
          <p:cNvPr id="5" name="Text Placeholder 3">
            <a:extLst>
              <a:ext uri="{FF2B5EF4-FFF2-40B4-BE49-F238E27FC236}">
                <a16:creationId xmlns:a16="http://schemas.microsoft.com/office/drawing/2014/main" id="{7ED3E6CA-5B20-3AEC-84A0-8B95E32FA4A4}"/>
              </a:ext>
            </a:extLst>
          </p:cNvPr>
          <p:cNvSpPr>
            <a:spLocks noGrp="1"/>
          </p:cNvSpPr>
          <p:nvPr>
            <p:ph type="body" sz="half" idx="19"/>
          </p:nvPr>
        </p:nvSpPr>
        <p:spPr>
          <a:xfrm>
            <a:off x="6307015" y="2320983"/>
            <a:ext cx="5116330" cy="626088"/>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Text Placeholder 19">
            <a:extLst>
              <a:ext uri="{FF2B5EF4-FFF2-40B4-BE49-F238E27FC236}">
                <a16:creationId xmlns:a16="http://schemas.microsoft.com/office/drawing/2014/main" id="{21BFF4D1-15AD-8DBB-22B6-B1BBFB16855E}"/>
              </a:ext>
            </a:extLst>
          </p:cNvPr>
          <p:cNvSpPr>
            <a:spLocks noGrp="1"/>
          </p:cNvSpPr>
          <p:nvPr>
            <p:ph type="body" sz="quarter" idx="22" hasCustomPrompt="1"/>
          </p:nvPr>
        </p:nvSpPr>
        <p:spPr>
          <a:xfrm>
            <a:off x="6307015" y="3294675"/>
            <a:ext cx="5116330" cy="457218"/>
          </a:xfrm>
        </p:spPr>
        <p:txBody>
          <a:bodyPr>
            <a:normAutofit/>
          </a:bodyPr>
          <a:lstStyle>
            <a:lvl1pPr marL="0" indent="0">
              <a:buNone/>
              <a:defRPr sz="2400" b="1">
                <a:latin typeface="+mj-lt"/>
              </a:defRPr>
            </a:lvl1pPr>
          </a:lstStyle>
          <a:p>
            <a:pPr lvl="0"/>
            <a:r>
              <a:rPr lang="en-US" dirty="0"/>
              <a:t>Click to edit Master title style</a:t>
            </a:r>
          </a:p>
        </p:txBody>
      </p:sp>
      <p:sp>
        <p:nvSpPr>
          <p:cNvPr id="6" name="Text Placeholder 3">
            <a:extLst>
              <a:ext uri="{FF2B5EF4-FFF2-40B4-BE49-F238E27FC236}">
                <a16:creationId xmlns:a16="http://schemas.microsoft.com/office/drawing/2014/main" id="{FAA25724-D265-D4BC-5F17-DFDF0024961E}"/>
              </a:ext>
            </a:extLst>
          </p:cNvPr>
          <p:cNvSpPr>
            <a:spLocks noGrp="1"/>
          </p:cNvSpPr>
          <p:nvPr>
            <p:ph type="body" sz="half" idx="20"/>
          </p:nvPr>
        </p:nvSpPr>
        <p:spPr>
          <a:xfrm>
            <a:off x="6307508" y="3841992"/>
            <a:ext cx="5134216" cy="626086"/>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5" name="Text Placeholder 19">
            <a:extLst>
              <a:ext uri="{FF2B5EF4-FFF2-40B4-BE49-F238E27FC236}">
                <a16:creationId xmlns:a16="http://schemas.microsoft.com/office/drawing/2014/main" id="{9AAEDD94-4B4B-8B1B-721C-0F6B26062A17}"/>
              </a:ext>
            </a:extLst>
          </p:cNvPr>
          <p:cNvSpPr>
            <a:spLocks noGrp="1"/>
          </p:cNvSpPr>
          <p:nvPr>
            <p:ph type="body" sz="quarter" idx="23" hasCustomPrompt="1"/>
          </p:nvPr>
        </p:nvSpPr>
        <p:spPr>
          <a:xfrm>
            <a:off x="6307508" y="4815683"/>
            <a:ext cx="5134216" cy="434113"/>
          </a:xfrm>
        </p:spPr>
        <p:txBody>
          <a:bodyPr>
            <a:normAutofit/>
          </a:bodyPr>
          <a:lstStyle>
            <a:lvl1pPr marL="0" indent="0">
              <a:buNone/>
              <a:defRPr sz="2400" b="1">
                <a:latin typeface="+mj-lt"/>
              </a:defRPr>
            </a:lvl1pPr>
          </a:lstStyle>
          <a:p>
            <a:pPr lvl="0"/>
            <a:r>
              <a:rPr lang="en-US" dirty="0"/>
              <a:t>Click to edit Master title style</a:t>
            </a:r>
          </a:p>
        </p:txBody>
      </p:sp>
      <p:sp>
        <p:nvSpPr>
          <p:cNvPr id="7" name="Text Placeholder 3">
            <a:extLst>
              <a:ext uri="{FF2B5EF4-FFF2-40B4-BE49-F238E27FC236}">
                <a16:creationId xmlns:a16="http://schemas.microsoft.com/office/drawing/2014/main" id="{CD448D81-8CF4-8ADE-FBD6-52D70E29EC3B}"/>
              </a:ext>
            </a:extLst>
          </p:cNvPr>
          <p:cNvSpPr>
            <a:spLocks noGrp="1"/>
          </p:cNvSpPr>
          <p:nvPr>
            <p:ph type="body" sz="half" idx="21"/>
          </p:nvPr>
        </p:nvSpPr>
        <p:spPr>
          <a:xfrm>
            <a:off x="6307249" y="5346946"/>
            <a:ext cx="5124887" cy="681038"/>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3434667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with Photo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5CF69-57E9-EA87-F0D3-4E4ECFE2C856}"/>
              </a:ext>
              <a:ext uri="{C183D7F6-B498-43B3-948B-1728B52AA6E4}">
                <adec:decorative xmlns:adec="http://schemas.microsoft.com/office/drawing/2017/decorative" val="0"/>
              </a:ext>
            </a:extLst>
          </p:cNvPr>
          <p:cNvSpPr>
            <a:spLocks noGrp="1"/>
          </p:cNvSpPr>
          <p:nvPr>
            <p:ph type="ctrTitle" hasCustomPrompt="1"/>
          </p:nvPr>
        </p:nvSpPr>
        <p:spPr>
          <a:xfrm>
            <a:off x="679938" y="1712827"/>
            <a:ext cx="6155726" cy="2387600"/>
          </a:xfrm>
        </p:spPr>
        <p:txBody>
          <a:bodyPr anchor="b"/>
          <a:lstStyle>
            <a:lvl1pPr algn="l">
              <a:defRPr sz="6000">
                <a:solidFill>
                  <a:schemeClr val="bg1"/>
                </a:solidFill>
              </a:defRPr>
            </a:lvl1pPr>
          </a:lstStyle>
          <a:p>
            <a:r>
              <a:rPr lang="en-US" dirty="0"/>
              <a:t>Blue Title Slide with Photo</a:t>
            </a:r>
          </a:p>
        </p:txBody>
      </p:sp>
      <p:sp>
        <p:nvSpPr>
          <p:cNvPr id="3" name="Subtitle 2">
            <a:extLst>
              <a:ext uri="{FF2B5EF4-FFF2-40B4-BE49-F238E27FC236}">
                <a16:creationId xmlns:a16="http://schemas.microsoft.com/office/drawing/2014/main" id="{29A36D2B-CD77-7CA4-C38B-596D7F2890BD}"/>
              </a:ext>
            </a:extLst>
          </p:cNvPr>
          <p:cNvSpPr>
            <a:spLocks noGrp="1"/>
          </p:cNvSpPr>
          <p:nvPr>
            <p:ph type="subTitle" idx="1" hasCustomPrompt="1"/>
          </p:nvPr>
        </p:nvSpPr>
        <p:spPr>
          <a:xfrm>
            <a:off x="679938" y="4192502"/>
            <a:ext cx="6155726" cy="468329"/>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sp>
        <p:nvSpPr>
          <p:cNvPr id="13" name="Text Placeholder 15">
            <a:extLst>
              <a:ext uri="{FF2B5EF4-FFF2-40B4-BE49-F238E27FC236}">
                <a16:creationId xmlns:a16="http://schemas.microsoft.com/office/drawing/2014/main" id="{EA76DC24-4851-294E-4AEB-1A747A77AE75}"/>
              </a:ext>
            </a:extLst>
          </p:cNvPr>
          <p:cNvSpPr>
            <a:spLocks noGrp="1"/>
          </p:cNvSpPr>
          <p:nvPr>
            <p:ph type="body" sz="quarter" idx="10" hasCustomPrompt="1"/>
          </p:nvPr>
        </p:nvSpPr>
        <p:spPr>
          <a:xfrm>
            <a:off x="704333" y="4752906"/>
            <a:ext cx="6155726" cy="495309"/>
          </a:xfrm>
        </p:spPr>
        <p:txBody>
          <a:bodyPr>
            <a:normAutofit/>
          </a:bodyPr>
          <a:lstStyle>
            <a:lvl1pPr marL="0" indent="0">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XX, 2020</a:t>
            </a:r>
          </a:p>
        </p:txBody>
      </p:sp>
      <p:sp>
        <p:nvSpPr>
          <p:cNvPr id="7" name="Picture Placeholder 4">
            <a:extLst>
              <a:ext uri="{FF2B5EF4-FFF2-40B4-BE49-F238E27FC236}">
                <a16:creationId xmlns:a16="http://schemas.microsoft.com/office/drawing/2014/main" id="{F604370C-7120-2B5F-90F7-1A12C044F7A8}"/>
              </a:ext>
            </a:extLst>
          </p:cNvPr>
          <p:cNvSpPr>
            <a:spLocks noGrp="1"/>
          </p:cNvSpPr>
          <p:nvPr>
            <p:ph type="pic" sz="quarter" idx="13"/>
          </p:nvPr>
        </p:nvSpPr>
        <p:spPr>
          <a:xfrm>
            <a:off x="7624118" y="0"/>
            <a:ext cx="4567882" cy="6858000"/>
          </a:xfrm>
          <a:prstGeom prst="rect">
            <a:avLst/>
          </a:prstGeom>
        </p:spPr>
        <p:txBody>
          <a:bodyPr anchor="ctr" anchorCtr="0"/>
          <a:lstStyle>
            <a:lvl1pPr marL="0" indent="0" algn="ctr">
              <a:buNone/>
              <a:defRPr b="0" i="0">
                <a:solidFill>
                  <a:schemeClr val="bg1"/>
                </a:solidFill>
                <a:latin typeface="Arial" panose="020B0604020202020204" pitchFamily="34" charset="0"/>
              </a:defRPr>
            </a:lvl1pPr>
          </a:lstStyle>
          <a:p>
            <a:r>
              <a:rPr lang="en-US"/>
              <a:t>Click icon to add picture</a:t>
            </a:r>
            <a:endParaRPr lang="en-US" dirty="0"/>
          </a:p>
        </p:txBody>
      </p:sp>
      <p:sp>
        <p:nvSpPr>
          <p:cNvPr id="10" name="Rectangle 9">
            <a:extLst>
              <a:ext uri="{FF2B5EF4-FFF2-40B4-BE49-F238E27FC236}">
                <a16:creationId xmlns:a16="http://schemas.microsoft.com/office/drawing/2014/main" id="{E1F15C2C-F196-6B3F-9C1F-5B834CBE07EB}"/>
              </a:ext>
              <a:ext uri="{C183D7F6-B498-43B3-948B-1728B52AA6E4}">
                <adec:decorative xmlns:adec="http://schemas.microsoft.com/office/drawing/2017/decorative" val="1"/>
              </a:ext>
            </a:extLst>
          </p:cNvPr>
          <p:cNvSpPr/>
          <p:nvPr userDrawn="1"/>
        </p:nvSpPr>
        <p:spPr>
          <a:xfrm>
            <a:off x="679938" y="0"/>
            <a:ext cx="3376246" cy="12778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UConn blue wordmark">
            <a:extLst>
              <a:ext uri="{FF2B5EF4-FFF2-40B4-BE49-F238E27FC236}">
                <a16:creationId xmlns:a16="http://schemas.microsoft.com/office/drawing/2014/main" id="{7DC17936-469A-6F9D-A77D-7B320DD23ED6}"/>
              </a:ext>
            </a:extLst>
          </p:cNvPr>
          <p:cNvPicPr>
            <a:picLocks noChangeAspect="1"/>
          </p:cNvPicPr>
          <p:nvPr userDrawn="1"/>
        </p:nvPicPr>
        <p:blipFill>
          <a:blip r:embed="rId2"/>
          <a:stretch>
            <a:fillRect/>
          </a:stretch>
        </p:blipFill>
        <p:spPr>
          <a:xfrm>
            <a:off x="1117503" y="435012"/>
            <a:ext cx="2475621" cy="515754"/>
          </a:xfrm>
          <a:prstGeom prst="rect">
            <a:avLst/>
          </a:prstGeom>
        </p:spPr>
      </p:pic>
      <p:sp>
        <p:nvSpPr>
          <p:cNvPr id="4" name="Text Placeholder 15">
            <a:extLst>
              <a:ext uri="{FF2B5EF4-FFF2-40B4-BE49-F238E27FC236}">
                <a16:creationId xmlns:a16="http://schemas.microsoft.com/office/drawing/2014/main" id="{213FDAB3-A3A1-E9F3-B57B-B138769402C0}"/>
              </a:ext>
            </a:extLst>
          </p:cNvPr>
          <p:cNvSpPr>
            <a:spLocks noGrp="1"/>
          </p:cNvSpPr>
          <p:nvPr>
            <p:ph type="body" sz="quarter" idx="14" hasCustomPrompt="1"/>
          </p:nvPr>
        </p:nvSpPr>
        <p:spPr>
          <a:xfrm>
            <a:off x="4175949" y="391252"/>
            <a:ext cx="3186143" cy="842569"/>
          </a:xfrm>
        </p:spPr>
        <p:txBody>
          <a:bodyPr>
            <a:normAutofit/>
          </a:bodyPr>
          <a:lstStyle>
            <a:lvl1pPr marL="0" indent="0">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237669984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Rows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88E80-2395-7EB6-A8B7-2A6BDDD3AF63}"/>
              </a:ext>
            </a:extLst>
          </p:cNvPr>
          <p:cNvSpPr>
            <a:spLocks noGrp="1"/>
          </p:cNvSpPr>
          <p:nvPr>
            <p:ph type="title"/>
          </p:nvPr>
        </p:nvSpPr>
        <p:spPr>
          <a:xfrm>
            <a:off x="838200" y="681038"/>
            <a:ext cx="10515600" cy="797660"/>
          </a:xfrm>
        </p:spPr>
        <p:txBody>
          <a:bodyPr anchor="t"/>
          <a:lstStyle/>
          <a:p>
            <a:r>
              <a:rPr lang="en-US"/>
              <a:t>Click to edit Master title style</a:t>
            </a:r>
            <a:endParaRPr lang="en-US" dirty="0"/>
          </a:p>
        </p:txBody>
      </p:sp>
      <p:sp>
        <p:nvSpPr>
          <p:cNvPr id="17" name="Text Placeholder 19">
            <a:extLst>
              <a:ext uri="{FF2B5EF4-FFF2-40B4-BE49-F238E27FC236}">
                <a16:creationId xmlns:a16="http://schemas.microsoft.com/office/drawing/2014/main" id="{59FD1D8E-C433-9FDC-FD3A-7CF6FC0BDB4E}"/>
              </a:ext>
            </a:extLst>
          </p:cNvPr>
          <p:cNvSpPr>
            <a:spLocks noGrp="1"/>
          </p:cNvSpPr>
          <p:nvPr>
            <p:ph type="body" sz="quarter" idx="25" hasCustomPrompt="1"/>
          </p:nvPr>
        </p:nvSpPr>
        <p:spPr>
          <a:xfrm>
            <a:off x="820615" y="1783080"/>
            <a:ext cx="5116331" cy="457218"/>
          </a:xfrm>
        </p:spPr>
        <p:txBody>
          <a:bodyPr>
            <a:normAutofit/>
          </a:bodyPr>
          <a:lstStyle>
            <a:lvl1pPr marL="0" indent="0">
              <a:buNone/>
              <a:defRPr sz="2400" b="1">
                <a:latin typeface="+mj-lt"/>
              </a:defRPr>
            </a:lvl1pPr>
          </a:lstStyle>
          <a:p>
            <a:pPr lvl="0"/>
            <a:r>
              <a:rPr lang="en-US" dirty="0"/>
              <a:t>Click to edit Master title style</a:t>
            </a:r>
          </a:p>
        </p:txBody>
      </p:sp>
      <p:sp>
        <p:nvSpPr>
          <p:cNvPr id="4" name="Text Placeholder 3">
            <a:extLst>
              <a:ext uri="{FF2B5EF4-FFF2-40B4-BE49-F238E27FC236}">
                <a16:creationId xmlns:a16="http://schemas.microsoft.com/office/drawing/2014/main" id="{63A3998F-4431-4232-710F-1C204B44B947}"/>
              </a:ext>
            </a:extLst>
          </p:cNvPr>
          <p:cNvSpPr>
            <a:spLocks noGrp="1"/>
          </p:cNvSpPr>
          <p:nvPr>
            <p:ph type="body" sz="half" idx="2"/>
          </p:nvPr>
        </p:nvSpPr>
        <p:spPr>
          <a:xfrm>
            <a:off x="820616" y="2320983"/>
            <a:ext cx="5116331" cy="626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E82FEE17-F885-6307-E127-98B330CD7775}"/>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02DCA70-F7FF-568B-36C8-D11CBEB7FC65}"/>
              </a:ext>
              <a:ext uri="{C183D7F6-B498-43B3-948B-1728B52AA6E4}">
                <adec:decorative xmlns:adec="http://schemas.microsoft.com/office/drawing/2017/decorative" val="1"/>
              </a:ext>
            </a:extLst>
          </p:cNvPr>
          <p:cNvCxnSpPr/>
          <p:nvPr userDrawn="1"/>
        </p:nvCxnSpPr>
        <p:spPr>
          <a:xfrm>
            <a:off x="838200" y="148382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20" name="Text Placeholder 19">
            <a:extLst>
              <a:ext uri="{FF2B5EF4-FFF2-40B4-BE49-F238E27FC236}">
                <a16:creationId xmlns:a16="http://schemas.microsoft.com/office/drawing/2014/main" id="{B5E78451-C342-A33E-B6C6-0001320BFA64}"/>
              </a:ext>
            </a:extLst>
          </p:cNvPr>
          <p:cNvSpPr>
            <a:spLocks noGrp="1"/>
          </p:cNvSpPr>
          <p:nvPr>
            <p:ph type="body" sz="quarter" idx="17" hasCustomPrompt="1"/>
          </p:nvPr>
        </p:nvSpPr>
        <p:spPr>
          <a:xfrm>
            <a:off x="820616" y="3294675"/>
            <a:ext cx="5116331" cy="457218"/>
          </a:xfrm>
        </p:spPr>
        <p:txBody>
          <a:bodyPr>
            <a:normAutofit/>
          </a:bodyPr>
          <a:lstStyle>
            <a:lvl1pPr marL="0" indent="0">
              <a:buNone/>
              <a:defRPr sz="2400" b="1">
                <a:latin typeface="+mj-lt"/>
              </a:defRPr>
            </a:lvl1pPr>
          </a:lstStyle>
          <a:p>
            <a:pPr lvl="0"/>
            <a:r>
              <a:rPr lang="en-US" dirty="0"/>
              <a:t>Click to edit Master title style</a:t>
            </a:r>
          </a:p>
        </p:txBody>
      </p:sp>
      <p:sp>
        <p:nvSpPr>
          <p:cNvPr id="14" name="Text Placeholder 3">
            <a:extLst>
              <a:ext uri="{FF2B5EF4-FFF2-40B4-BE49-F238E27FC236}">
                <a16:creationId xmlns:a16="http://schemas.microsoft.com/office/drawing/2014/main" id="{8309A9DA-F3EA-66D2-B573-362F39BE0E7E}"/>
              </a:ext>
            </a:extLst>
          </p:cNvPr>
          <p:cNvSpPr>
            <a:spLocks noGrp="1"/>
          </p:cNvSpPr>
          <p:nvPr>
            <p:ph type="body" sz="half" idx="15"/>
          </p:nvPr>
        </p:nvSpPr>
        <p:spPr>
          <a:xfrm>
            <a:off x="820617" y="3841992"/>
            <a:ext cx="5134217" cy="62608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Text Placeholder 19">
            <a:extLst>
              <a:ext uri="{FF2B5EF4-FFF2-40B4-BE49-F238E27FC236}">
                <a16:creationId xmlns:a16="http://schemas.microsoft.com/office/drawing/2014/main" id="{705C3A79-45FE-4742-325F-6A0C11B76537}"/>
              </a:ext>
            </a:extLst>
          </p:cNvPr>
          <p:cNvSpPr>
            <a:spLocks noGrp="1"/>
          </p:cNvSpPr>
          <p:nvPr>
            <p:ph type="body" sz="quarter" idx="18" hasCustomPrompt="1"/>
          </p:nvPr>
        </p:nvSpPr>
        <p:spPr>
          <a:xfrm>
            <a:off x="820617" y="4815683"/>
            <a:ext cx="5134217" cy="434113"/>
          </a:xfrm>
        </p:spPr>
        <p:txBody>
          <a:bodyPr>
            <a:normAutofit/>
          </a:bodyPr>
          <a:lstStyle>
            <a:lvl1pPr marL="0" indent="0">
              <a:buNone/>
              <a:defRPr sz="2400" b="1">
                <a:latin typeface="+mj-lt"/>
              </a:defRPr>
            </a:lvl1pPr>
          </a:lstStyle>
          <a:p>
            <a:pPr lvl="0"/>
            <a:r>
              <a:rPr lang="en-US" dirty="0"/>
              <a:t>Click to edit Master title style</a:t>
            </a:r>
          </a:p>
        </p:txBody>
      </p:sp>
      <p:sp>
        <p:nvSpPr>
          <p:cNvPr id="16" name="Text Placeholder 3">
            <a:extLst>
              <a:ext uri="{FF2B5EF4-FFF2-40B4-BE49-F238E27FC236}">
                <a16:creationId xmlns:a16="http://schemas.microsoft.com/office/drawing/2014/main" id="{1858628E-AEF3-46DF-05A9-B25747C5CC9E}"/>
              </a:ext>
            </a:extLst>
          </p:cNvPr>
          <p:cNvSpPr>
            <a:spLocks noGrp="1"/>
          </p:cNvSpPr>
          <p:nvPr>
            <p:ph type="body" sz="half" idx="16"/>
          </p:nvPr>
        </p:nvSpPr>
        <p:spPr>
          <a:xfrm>
            <a:off x="820617" y="5346946"/>
            <a:ext cx="5124888" cy="6810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8" name="Text Placeholder 19">
            <a:extLst>
              <a:ext uri="{FF2B5EF4-FFF2-40B4-BE49-F238E27FC236}">
                <a16:creationId xmlns:a16="http://schemas.microsoft.com/office/drawing/2014/main" id="{37DB23C1-F86E-13F7-B150-05B18684CC09}"/>
              </a:ext>
            </a:extLst>
          </p:cNvPr>
          <p:cNvSpPr>
            <a:spLocks noGrp="1"/>
          </p:cNvSpPr>
          <p:nvPr>
            <p:ph type="body" sz="quarter" idx="24" hasCustomPrompt="1"/>
          </p:nvPr>
        </p:nvSpPr>
        <p:spPr>
          <a:xfrm>
            <a:off x="6307015" y="1783080"/>
            <a:ext cx="5116330" cy="457218"/>
          </a:xfrm>
        </p:spPr>
        <p:txBody>
          <a:bodyPr>
            <a:normAutofit/>
          </a:bodyPr>
          <a:lstStyle>
            <a:lvl1pPr marL="0" indent="0">
              <a:buNone/>
              <a:defRPr sz="2400" b="1">
                <a:latin typeface="+mj-lt"/>
              </a:defRPr>
            </a:lvl1pPr>
          </a:lstStyle>
          <a:p>
            <a:pPr lvl="0"/>
            <a:r>
              <a:rPr lang="en-US" dirty="0"/>
              <a:t>Click to edit Master title style</a:t>
            </a:r>
          </a:p>
        </p:txBody>
      </p:sp>
      <p:sp>
        <p:nvSpPr>
          <p:cNvPr id="5" name="Text Placeholder 3">
            <a:extLst>
              <a:ext uri="{FF2B5EF4-FFF2-40B4-BE49-F238E27FC236}">
                <a16:creationId xmlns:a16="http://schemas.microsoft.com/office/drawing/2014/main" id="{7ED3E6CA-5B20-3AEC-84A0-8B95E32FA4A4}"/>
              </a:ext>
            </a:extLst>
          </p:cNvPr>
          <p:cNvSpPr>
            <a:spLocks noGrp="1"/>
          </p:cNvSpPr>
          <p:nvPr>
            <p:ph type="body" sz="half" idx="19"/>
          </p:nvPr>
        </p:nvSpPr>
        <p:spPr>
          <a:xfrm>
            <a:off x="6307015" y="2320983"/>
            <a:ext cx="5116330" cy="626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Text Placeholder 19">
            <a:extLst>
              <a:ext uri="{FF2B5EF4-FFF2-40B4-BE49-F238E27FC236}">
                <a16:creationId xmlns:a16="http://schemas.microsoft.com/office/drawing/2014/main" id="{21BFF4D1-15AD-8DBB-22B6-B1BBFB16855E}"/>
              </a:ext>
            </a:extLst>
          </p:cNvPr>
          <p:cNvSpPr>
            <a:spLocks noGrp="1"/>
          </p:cNvSpPr>
          <p:nvPr>
            <p:ph type="body" sz="quarter" idx="22" hasCustomPrompt="1"/>
          </p:nvPr>
        </p:nvSpPr>
        <p:spPr>
          <a:xfrm>
            <a:off x="6307015" y="3294675"/>
            <a:ext cx="5116330" cy="457218"/>
          </a:xfrm>
        </p:spPr>
        <p:txBody>
          <a:bodyPr>
            <a:normAutofit/>
          </a:bodyPr>
          <a:lstStyle>
            <a:lvl1pPr marL="0" indent="0">
              <a:buNone/>
              <a:defRPr sz="2400" b="1">
                <a:latin typeface="+mj-lt"/>
              </a:defRPr>
            </a:lvl1pPr>
          </a:lstStyle>
          <a:p>
            <a:pPr lvl="0"/>
            <a:r>
              <a:rPr lang="en-US" dirty="0"/>
              <a:t>Click to edit Master title style</a:t>
            </a:r>
          </a:p>
        </p:txBody>
      </p:sp>
      <p:sp>
        <p:nvSpPr>
          <p:cNvPr id="6" name="Text Placeholder 3">
            <a:extLst>
              <a:ext uri="{FF2B5EF4-FFF2-40B4-BE49-F238E27FC236}">
                <a16:creationId xmlns:a16="http://schemas.microsoft.com/office/drawing/2014/main" id="{FAA25724-D265-D4BC-5F17-DFDF0024961E}"/>
              </a:ext>
            </a:extLst>
          </p:cNvPr>
          <p:cNvSpPr>
            <a:spLocks noGrp="1"/>
          </p:cNvSpPr>
          <p:nvPr>
            <p:ph type="body" sz="half" idx="20"/>
          </p:nvPr>
        </p:nvSpPr>
        <p:spPr>
          <a:xfrm>
            <a:off x="6307508" y="3841992"/>
            <a:ext cx="5134216" cy="62608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5" name="Text Placeholder 19">
            <a:extLst>
              <a:ext uri="{FF2B5EF4-FFF2-40B4-BE49-F238E27FC236}">
                <a16:creationId xmlns:a16="http://schemas.microsoft.com/office/drawing/2014/main" id="{9AAEDD94-4B4B-8B1B-721C-0F6B26062A17}"/>
              </a:ext>
            </a:extLst>
          </p:cNvPr>
          <p:cNvSpPr>
            <a:spLocks noGrp="1"/>
          </p:cNvSpPr>
          <p:nvPr>
            <p:ph type="body" sz="quarter" idx="23" hasCustomPrompt="1"/>
          </p:nvPr>
        </p:nvSpPr>
        <p:spPr>
          <a:xfrm>
            <a:off x="6307508" y="4815683"/>
            <a:ext cx="5134216" cy="434113"/>
          </a:xfrm>
        </p:spPr>
        <p:txBody>
          <a:bodyPr>
            <a:normAutofit/>
          </a:bodyPr>
          <a:lstStyle>
            <a:lvl1pPr marL="0" indent="0">
              <a:buNone/>
              <a:defRPr sz="2400" b="1">
                <a:latin typeface="+mj-lt"/>
              </a:defRPr>
            </a:lvl1pPr>
          </a:lstStyle>
          <a:p>
            <a:pPr lvl="0"/>
            <a:r>
              <a:rPr lang="en-US" dirty="0"/>
              <a:t>Click to edit Master title style</a:t>
            </a:r>
          </a:p>
        </p:txBody>
      </p:sp>
      <p:sp>
        <p:nvSpPr>
          <p:cNvPr id="7" name="Text Placeholder 3">
            <a:extLst>
              <a:ext uri="{FF2B5EF4-FFF2-40B4-BE49-F238E27FC236}">
                <a16:creationId xmlns:a16="http://schemas.microsoft.com/office/drawing/2014/main" id="{CD448D81-8CF4-8ADE-FBD6-52D70E29EC3B}"/>
              </a:ext>
            </a:extLst>
          </p:cNvPr>
          <p:cNvSpPr>
            <a:spLocks noGrp="1"/>
          </p:cNvSpPr>
          <p:nvPr>
            <p:ph type="body" sz="half" idx="21"/>
          </p:nvPr>
        </p:nvSpPr>
        <p:spPr>
          <a:xfrm>
            <a:off x="6307249" y="5346946"/>
            <a:ext cx="5124887" cy="6810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UConn wordmark in white&#10;">
            <a:extLst>
              <a:ext uri="{FF2B5EF4-FFF2-40B4-BE49-F238E27FC236}">
                <a16:creationId xmlns:a16="http://schemas.microsoft.com/office/drawing/2014/main" id="{00DA1E89-CAEB-03E8-C64F-C780B4D15AF4}"/>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31030F5D-CCB9-D062-DD31-E0A4AC11E249}"/>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7949688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with Picture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3020F-8E34-4C37-77BC-182194430CAD}"/>
              </a:ext>
            </a:extLst>
          </p:cNvPr>
          <p:cNvSpPr>
            <a:spLocks noGrp="1"/>
          </p:cNvSpPr>
          <p:nvPr>
            <p:ph type="title"/>
          </p:nvPr>
        </p:nvSpPr>
        <p:spPr>
          <a:xfrm>
            <a:off x="839788" y="457200"/>
            <a:ext cx="3932237" cy="1465515"/>
          </a:xfrm>
        </p:spPr>
        <p:txBody>
          <a:bodyPr anchor="b">
            <a:noAutofit/>
          </a:bodyPr>
          <a:lstStyle>
            <a:lvl1pPr>
              <a:defRPr sz="36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9DE525A6-650A-A3D4-3F7A-3E32AF083B25}"/>
              </a:ext>
            </a:extLst>
          </p:cNvPr>
          <p:cNvSpPr>
            <a:spLocks noGrp="1"/>
          </p:cNvSpPr>
          <p:nvPr>
            <p:ph type="body" sz="half" idx="2"/>
          </p:nvPr>
        </p:nvSpPr>
        <p:spPr>
          <a:xfrm>
            <a:off x="839788" y="2230690"/>
            <a:ext cx="3932237" cy="363829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3E3A7E15-0C0D-E0FF-9C64-6681EF529369}"/>
              </a:ext>
              <a:ext uri="{C183D7F6-B498-43B3-948B-1728B52AA6E4}">
                <adec:decorative xmlns:adec="http://schemas.microsoft.com/office/drawing/2017/decorative" val="0"/>
              </a:ext>
            </a:extLst>
          </p:cNvPr>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Rectangle 7">
            <a:extLst>
              <a:ext uri="{FF2B5EF4-FFF2-40B4-BE49-F238E27FC236}">
                <a16:creationId xmlns:a16="http://schemas.microsoft.com/office/drawing/2014/main" id="{B635F805-566E-00A5-57F5-0D9D7819A8D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Conn wordmark in white&#10;">
            <a:extLst>
              <a:ext uri="{FF2B5EF4-FFF2-40B4-BE49-F238E27FC236}">
                <a16:creationId xmlns:a16="http://schemas.microsoft.com/office/drawing/2014/main" id="{8D5FB170-CA57-7AA0-D10E-96E514C12C0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030DAD38-817C-F984-3CDE-5EA70D949E0D}"/>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7" name="Straight Connector 6">
            <a:extLst>
              <a:ext uri="{FF2B5EF4-FFF2-40B4-BE49-F238E27FC236}">
                <a16:creationId xmlns:a16="http://schemas.microsoft.com/office/drawing/2014/main" id="{39CEBAD0-BDAE-7EFF-B821-F87CDD88BED8}"/>
              </a:ext>
              <a:ext uri="{C183D7F6-B498-43B3-948B-1728B52AA6E4}">
                <adec:decorative xmlns:adec="http://schemas.microsoft.com/office/drawing/2017/decorative" val="1"/>
              </a:ext>
            </a:extLst>
          </p:cNvPr>
          <p:cNvCxnSpPr/>
          <p:nvPr userDrawn="1"/>
        </p:nvCxnSpPr>
        <p:spPr>
          <a:xfrm>
            <a:off x="838200" y="2050358"/>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448538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with Picture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3020F-8E34-4C37-77BC-182194430CAD}"/>
              </a:ext>
            </a:extLst>
          </p:cNvPr>
          <p:cNvSpPr>
            <a:spLocks noGrp="1"/>
          </p:cNvSpPr>
          <p:nvPr>
            <p:ph type="title"/>
          </p:nvPr>
        </p:nvSpPr>
        <p:spPr>
          <a:xfrm>
            <a:off x="839788" y="457200"/>
            <a:ext cx="3932237" cy="1465512"/>
          </a:xfrm>
        </p:spPr>
        <p:txBody>
          <a:bodyPr anchor="b">
            <a:noAutofit/>
          </a:bodyPr>
          <a:lstStyle>
            <a:lvl1pPr>
              <a:defRPr sz="36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9DE525A6-650A-A3D4-3F7A-3E32AF083B25}"/>
              </a:ext>
            </a:extLst>
          </p:cNvPr>
          <p:cNvSpPr>
            <a:spLocks noGrp="1"/>
          </p:cNvSpPr>
          <p:nvPr>
            <p:ph type="body" sz="half" idx="2"/>
          </p:nvPr>
        </p:nvSpPr>
        <p:spPr>
          <a:xfrm>
            <a:off x="839788" y="2230690"/>
            <a:ext cx="3932237" cy="363829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3E3A7E15-0C0D-E0FF-9C64-6681EF529369}"/>
              </a:ext>
            </a:extLst>
          </p:cNvPr>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Rectangle 7">
            <a:extLst>
              <a:ext uri="{FF2B5EF4-FFF2-40B4-BE49-F238E27FC236}">
                <a16:creationId xmlns:a16="http://schemas.microsoft.com/office/drawing/2014/main" id="{B635F805-566E-00A5-57F5-0D9D7819A8D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Conn wordmark in white&#10;">
            <a:extLst>
              <a:ext uri="{FF2B5EF4-FFF2-40B4-BE49-F238E27FC236}">
                <a16:creationId xmlns:a16="http://schemas.microsoft.com/office/drawing/2014/main" id="{8D5FB170-CA57-7AA0-D10E-96E514C12C0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030DAD38-817C-F984-3CDE-5EA70D949E0D}"/>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cxnSp>
        <p:nvCxnSpPr>
          <p:cNvPr id="7" name="Straight Connector 6">
            <a:extLst>
              <a:ext uri="{FF2B5EF4-FFF2-40B4-BE49-F238E27FC236}">
                <a16:creationId xmlns:a16="http://schemas.microsoft.com/office/drawing/2014/main" id="{39CEBAD0-BDAE-7EFF-B821-F87CDD88BED8}"/>
              </a:ext>
              <a:ext uri="{C183D7F6-B498-43B3-948B-1728B52AA6E4}">
                <adec:decorative xmlns:adec="http://schemas.microsoft.com/office/drawing/2017/decorative" val="1"/>
              </a:ext>
            </a:extLst>
          </p:cNvPr>
          <p:cNvCxnSpPr/>
          <p:nvPr userDrawn="1"/>
        </p:nvCxnSpPr>
        <p:spPr>
          <a:xfrm>
            <a:off x="838200" y="2050358"/>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1456527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 Columns with Photos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3020F-8E34-4C37-77BC-182194430CAD}"/>
              </a:ext>
              <a:ext uri="{C183D7F6-B498-43B3-948B-1728B52AA6E4}">
                <adec:decorative xmlns:adec="http://schemas.microsoft.com/office/drawing/2017/decorative" val="0"/>
              </a:ext>
            </a:extLst>
          </p:cNvPr>
          <p:cNvSpPr>
            <a:spLocks noGrp="1"/>
          </p:cNvSpPr>
          <p:nvPr>
            <p:ph type="title"/>
          </p:nvPr>
        </p:nvSpPr>
        <p:spPr>
          <a:xfrm>
            <a:off x="839788" y="457200"/>
            <a:ext cx="10514012" cy="974028"/>
          </a:xfrm>
        </p:spPr>
        <p:txBody>
          <a:bodyPr anchor="b">
            <a:noAutofit/>
          </a:bodyPr>
          <a:lstStyle>
            <a:lvl1pPr>
              <a:defRPr sz="4400"/>
            </a:lvl1p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F76012CC-85BB-7273-5520-FFADE84CE37A}"/>
              </a:ext>
            </a:extLst>
          </p:cNvPr>
          <p:cNvSpPr>
            <a:spLocks noGrp="1"/>
          </p:cNvSpPr>
          <p:nvPr>
            <p:ph type="body" sz="quarter" idx="15" hasCustomPrompt="1"/>
          </p:nvPr>
        </p:nvSpPr>
        <p:spPr>
          <a:xfrm>
            <a:off x="838200" y="3413376"/>
            <a:ext cx="3187148" cy="903283"/>
          </a:xfrm>
        </p:spPr>
        <p:txBody>
          <a:bodyPr anchor="b">
            <a:normAutofit/>
          </a:bodyPr>
          <a:lstStyle>
            <a:lvl1pPr marL="0" indent="0">
              <a:buNone/>
              <a:defRPr sz="2400" b="1"/>
            </a:lvl1pPr>
          </a:lstStyle>
          <a:p>
            <a:pPr lvl="0"/>
            <a:r>
              <a:rPr lang="en-US" dirty="0"/>
              <a:t>Column title here</a:t>
            </a:r>
          </a:p>
        </p:txBody>
      </p:sp>
      <p:sp>
        <p:nvSpPr>
          <p:cNvPr id="4" name="Text Placeholder 3">
            <a:extLst>
              <a:ext uri="{FF2B5EF4-FFF2-40B4-BE49-F238E27FC236}">
                <a16:creationId xmlns:a16="http://schemas.microsoft.com/office/drawing/2014/main" id="{9DE525A6-650A-A3D4-3F7A-3E32AF083B25}"/>
              </a:ext>
            </a:extLst>
          </p:cNvPr>
          <p:cNvSpPr>
            <a:spLocks noGrp="1"/>
          </p:cNvSpPr>
          <p:nvPr>
            <p:ph type="body" sz="half" idx="2"/>
          </p:nvPr>
        </p:nvSpPr>
        <p:spPr>
          <a:xfrm>
            <a:off x="839789" y="4432852"/>
            <a:ext cx="3185560"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8" name="Picture Placeholder 17">
            <a:extLst>
              <a:ext uri="{FF2B5EF4-FFF2-40B4-BE49-F238E27FC236}">
                <a16:creationId xmlns:a16="http://schemas.microsoft.com/office/drawing/2014/main" id="{0EA56FC8-B1CC-7DF2-FE90-A4E3335EE472}"/>
              </a:ext>
            </a:extLst>
          </p:cNvPr>
          <p:cNvSpPr>
            <a:spLocks noGrp="1"/>
          </p:cNvSpPr>
          <p:nvPr>
            <p:ph type="pic" sz="quarter" idx="20"/>
          </p:nvPr>
        </p:nvSpPr>
        <p:spPr>
          <a:xfrm>
            <a:off x="838200" y="1615392"/>
            <a:ext cx="3187700" cy="1624693"/>
          </a:xfrm>
        </p:spPr>
        <p:txBody>
          <a:bodyPr/>
          <a:lstStyle/>
          <a:p>
            <a:r>
              <a:rPr lang="en-US"/>
              <a:t>Click icon to add picture</a:t>
            </a:r>
          </a:p>
        </p:txBody>
      </p:sp>
      <p:sp>
        <p:nvSpPr>
          <p:cNvPr id="8" name="Rectangle 7">
            <a:extLst>
              <a:ext uri="{FF2B5EF4-FFF2-40B4-BE49-F238E27FC236}">
                <a16:creationId xmlns:a16="http://schemas.microsoft.com/office/drawing/2014/main" id="{B635F805-566E-00A5-57F5-0D9D7819A8D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39CEBAD0-BDAE-7EFF-B821-F87CDD88BED8}"/>
              </a:ext>
              <a:ext uri="{C183D7F6-B498-43B3-948B-1728B52AA6E4}">
                <adec:decorative xmlns:adec="http://schemas.microsoft.com/office/drawing/2017/decorative" val="1"/>
              </a:ext>
            </a:extLst>
          </p:cNvPr>
          <p:cNvCxnSpPr/>
          <p:nvPr userDrawn="1"/>
        </p:nvCxnSpPr>
        <p:spPr>
          <a:xfrm>
            <a:off x="838200" y="1444064"/>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
        <p:nvSpPr>
          <p:cNvPr id="13" name="Text Placeholder 5">
            <a:extLst>
              <a:ext uri="{FF2B5EF4-FFF2-40B4-BE49-F238E27FC236}">
                <a16:creationId xmlns:a16="http://schemas.microsoft.com/office/drawing/2014/main" id="{A8851680-CD58-37EF-8223-7271E2A48647}"/>
              </a:ext>
              <a:ext uri="{C183D7F6-B498-43B3-948B-1728B52AA6E4}">
                <adec:decorative xmlns:adec="http://schemas.microsoft.com/office/drawing/2017/decorative" val="0"/>
              </a:ext>
            </a:extLst>
          </p:cNvPr>
          <p:cNvSpPr>
            <a:spLocks noGrp="1"/>
          </p:cNvSpPr>
          <p:nvPr>
            <p:ph type="body" sz="quarter" idx="16" hasCustomPrompt="1"/>
          </p:nvPr>
        </p:nvSpPr>
        <p:spPr>
          <a:xfrm>
            <a:off x="4502426" y="3413376"/>
            <a:ext cx="3187148" cy="903283"/>
          </a:xfrm>
        </p:spPr>
        <p:txBody>
          <a:bodyPr anchor="b">
            <a:normAutofit/>
          </a:bodyPr>
          <a:lstStyle>
            <a:lvl1pPr marL="0" indent="0">
              <a:buNone/>
              <a:defRPr sz="2400" b="1"/>
            </a:lvl1pPr>
          </a:lstStyle>
          <a:p>
            <a:pPr lvl="0"/>
            <a:r>
              <a:rPr lang="en-US" dirty="0"/>
              <a:t>Column title here</a:t>
            </a:r>
          </a:p>
        </p:txBody>
      </p:sp>
      <p:sp>
        <p:nvSpPr>
          <p:cNvPr id="15" name="Text Placeholder 3">
            <a:extLst>
              <a:ext uri="{FF2B5EF4-FFF2-40B4-BE49-F238E27FC236}">
                <a16:creationId xmlns:a16="http://schemas.microsoft.com/office/drawing/2014/main" id="{121B64E1-5391-9413-A6CE-B7DAADFF98BE}"/>
              </a:ext>
            </a:extLst>
          </p:cNvPr>
          <p:cNvSpPr>
            <a:spLocks noGrp="1"/>
          </p:cNvSpPr>
          <p:nvPr>
            <p:ph type="body" sz="half" idx="18"/>
          </p:nvPr>
        </p:nvSpPr>
        <p:spPr>
          <a:xfrm>
            <a:off x="4497389" y="4432852"/>
            <a:ext cx="3185560"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9" name="Picture Placeholder 17">
            <a:extLst>
              <a:ext uri="{FF2B5EF4-FFF2-40B4-BE49-F238E27FC236}">
                <a16:creationId xmlns:a16="http://schemas.microsoft.com/office/drawing/2014/main" id="{4B5F4333-8DC2-42B6-72E5-E0C201A704E6}"/>
              </a:ext>
            </a:extLst>
          </p:cNvPr>
          <p:cNvSpPr>
            <a:spLocks noGrp="1"/>
          </p:cNvSpPr>
          <p:nvPr>
            <p:ph type="pic" sz="quarter" idx="21"/>
          </p:nvPr>
        </p:nvSpPr>
        <p:spPr>
          <a:xfrm>
            <a:off x="4505739" y="1615392"/>
            <a:ext cx="3187700" cy="1624693"/>
          </a:xfrm>
        </p:spPr>
        <p:txBody>
          <a:bodyPr/>
          <a:lstStyle/>
          <a:p>
            <a:r>
              <a:rPr lang="en-US"/>
              <a:t>Click icon to add picture</a:t>
            </a:r>
          </a:p>
        </p:txBody>
      </p:sp>
      <p:sp>
        <p:nvSpPr>
          <p:cNvPr id="14" name="Text Placeholder 5">
            <a:extLst>
              <a:ext uri="{FF2B5EF4-FFF2-40B4-BE49-F238E27FC236}">
                <a16:creationId xmlns:a16="http://schemas.microsoft.com/office/drawing/2014/main" id="{5E35F2AA-7869-54E4-FB98-95CEBB378CE8}"/>
              </a:ext>
            </a:extLst>
          </p:cNvPr>
          <p:cNvSpPr>
            <a:spLocks noGrp="1"/>
          </p:cNvSpPr>
          <p:nvPr>
            <p:ph type="body" sz="quarter" idx="17" hasCustomPrompt="1"/>
          </p:nvPr>
        </p:nvSpPr>
        <p:spPr>
          <a:xfrm>
            <a:off x="8173278" y="3413376"/>
            <a:ext cx="3187148" cy="903283"/>
          </a:xfrm>
        </p:spPr>
        <p:txBody>
          <a:bodyPr anchor="b">
            <a:normAutofit/>
          </a:bodyPr>
          <a:lstStyle>
            <a:lvl1pPr marL="0" indent="0">
              <a:buNone/>
              <a:defRPr sz="2400" b="1"/>
            </a:lvl1pPr>
          </a:lstStyle>
          <a:p>
            <a:pPr lvl="0"/>
            <a:r>
              <a:rPr lang="en-US" dirty="0"/>
              <a:t>Column title here</a:t>
            </a:r>
          </a:p>
        </p:txBody>
      </p:sp>
      <p:sp>
        <p:nvSpPr>
          <p:cNvPr id="16" name="Text Placeholder 3">
            <a:extLst>
              <a:ext uri="{FF2B5EF4-FFF2-40B4-BE49-F238E27FC236}">
                <a16:creationId xmlns:a16="http://schemas.microsoft.com/office/drawing/2014/main" id="{93B7AFA9-9660-F45F-8E86-CE654B63F523}"/>
              </a:ext>
            </a:extLst>
          </p:cNvPr>
          <p:cNvSpPr>
            <a:spLocks noGrp="1"/>
          </p:cNvSpPr>
          <p:nvPr>
            <p:ph type="body" sz="half" idx="19"/>
          </p:nvPr>
        </p:nvSpPr>
        <p:spPr>
          <a:xfrm>
            <a:off x="8174867" y="4432852"/>
            <a:ext cx="3185560"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0" name="Picture Placeholder 17">
            <a:extLst>
              <a:ext uri="{FF2B5EF4-FFF2-40B4-BE49-F238E27FC236}">
                <a16:creationId xmlns:a16="http://schemas.microsoft.com/office/drawing/2014/main" id="{5FF5CDE2-AB3E-FFCB-F3B9-064F873B1F7D}"/>
              </a:ext>
            </a:extLst>
          </p:cNvPr>
          <p:cNvSpPr>
            <a:spLocks noGrp="1"/>
          </p:cNvSpPr>
          <p:nvPr>
            <p:ph type="pic" sz="quarter" idx="22"/>
          </p:nvPr>
        </p:nvSpPr>
        <p:spPr>
          <a:xfrm>
            <a:off x="8163339" y="1615392"/>
            <a:ext cx="3187700" cy="1624693"/>
          </a:xfrm>
        </p:spPr>
        <p:txBody>
          <a:bodyPr/>
          <a:lstStyle/>
          <a:p>
            <a:r>
              <a:rPr lang="en-US"/>
              <a:t>Click icon to add picture</a:t>
            </a:r>
          </a:p>
        </p:txBody>
      </p:sp>
      <p:pic>
        <p:nvPicPr>
          <p:cNvPr id="9" name="Picture 8" descr="UConn wordmark in white&#10;">
            <a:extLst>
              <a:ext uri="{FF2B5EF4-FFF2-40B4-BE49-F238E27FC236}">
                <a16:creationId xmlns:a16="http://schemas.microsoft.com/office/drawing/2014/main" id="{8D5FB170-CA57-7AA0-D10E-96E514C12C0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030DAD38-817C-F984-3CDE-5EA70D949E0D}"/>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9714129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 Columns with Photos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3020F-8E34-4C37-77BC-182194430CAD}"/>
              </a:ext>
              <a:ext uri="{C183D7F6-B498-43B3-948B-1728B52AA6E4}">
                <adec:decorative xmlns:adec="http://schemas.microsoft.com/office/drawing/2017/decorative" val="0"/>
              </a:ext>
            </a:extLst>
          </p:cNvPr>
          <p:cNvSpPr>
            <a:spLocks noGrp="1"/>
          </p:cNvSpPr>
          <p:nvPr>
            <p:ph type="title"/>
          </p:nvPr>
        </p:nvSpPr>
        <p:spPr>
          <a:xfrm>
            <a:off x="839788" y="457200"/>
            <a:ext cx="10514012" cy="974028"/>
          </a:xfrm>
        </p:spPr>
        <p:txBody>
          <a:bodyPr anchor="b">
            <a:noAutofit/>
          </a:bodyPr>
          <a:lstStyle>
            <a:lvl1pPr>
              <a:defRPr sz="4400"/>
            </a:lvl1p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F76012CC-85BB-7273-5520-FFADE84CE37A}"/>
              </a:ext>
              <a:ext uri="{C183D7F6-B498-43B3-948B-1728B52AA6E4}">
                <adec:decorative xmlns:adec="http://schemas.microsoft.com/office/drawing/2017/decorative" val="0"/>
              </a:ext>
            </a:extLst>
          </p:cNvPr>
          <p:cNvSpPr>
            <a:spLocks noGrp="1"/>
          </p:cNvSpPr>
          <p:nvPr>
            <p:ph type="body" sz="quarter" idx="15" hasCustomPrompt="1"/>
          </p:nvPr>
        </p:nvSpPr>
        <p:spPr>
          <a:xfrm>
            <a:off x="838200" y="3413376"/>
            <a:ext cx="3187148" cy="903283"/>
          </a:xfrm>
        </p:spPr>
        <p:txBody>
          <a:bodyPr anchor="b">
            <a:normAutofit/>
          </a:bodyPr>
          <a:lstStyle>
            <a:lvl1pPr marL="0" indent="0">
              <a:buNone/>
              <a:defRPr sz="2400" b="1"/>
            </a:lvl1pPr>
          </a:lstStyle>
          <a:p>
            <a:pPr lvl="0"/>
            <a:r>
              <a:rPr lang="en-US" dirty="0"/>
              <a:t>Column title here</a:t>
            </a:r>
          </a:p>
        </p:txBody>
      </p:sp>
      <p:sp>
        <p:nvSpPr>
          <p:cNvPr id="4" name="Text Placeholder 3">
            <a:extLst>
              <a:ext uri="{FF2B5EF4-FFF2-40B4-BE49-F238E27FC236}">
                <a16:creationId xmlns:a16="http://schemas.microsoft.com/office/drawing/2014/main" id="{9DE525A6-650A-A3D4-3F7A-3E32AF083B25}"/>
              </a:ext>
            </a:extLst>
          </p:cNvPr>
          <p:cNvSpPr>
            <a:spLocks noGrp="1"/>
          </p:cNvSpPr>
          <p:nvPr>
            <p:ph type="body" sz="half" idx="2"/>
          </p:nvPr>
        </p:nvSpPr>
        <p:spPr>
          <a:xfrm>
            <a:off x="839789" y="4432852"/>
            <a:ext cx="3185560"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8" name="Picture Placeholder 17">
            <a:extLst>
              <a:ext uri="{FF2B5EF4-FFF2-40B4-BE49-F238E27FC236}">
                <a16:creationId xmlns:a16="http://schemas.microsoft.com/office/drawing/2014/main" id="{0EA56FC8-B1CC-7DF2-FE90-A4E3335EE472}"/>
              </a:ext>
            </a:extLst>
          </p:cNvPr>
          <p:cNvSpPr>
            <a:spLocks noGrp="1"/>
          </p:cNvSpPr>
          <p:nvPr>
            <p:ph type="pic" sz="quarter" idx="20"/>
          </p:nvPr>
        </p:nvSpPr>
        <p:spPr>
          <a:xfrm>
            <a:off x="838200" y="1615392"/>
            <a:ext cx="3187700" cy="1624693"/>
          </a:xfrm>
        </p:spPr>
        <p:txBody>
          <a:bodyPr/>
          <a:lstStyle/>
          <a:p>
            <a:r>
              <a:rPr lang="en-US"/>
              <a:t>Click icon to add picture</a:t>
            </a:r>
          </a:p>
        </p:txBody>
      </p:sp>
      <p:sp>
        <p:nvSpPr>
          <p:cNvPr id="8" name="Rectangle 7">
            <a:extLst>
              <a:ext uri="{FF2B5EF4-FFF2-40B4-BE49-F238E27FC236}">
                <a16:creationId xmlns:a16="http://schemas.microsoft.com/office/drawing/2014/main" id="{B635F805-566E-00A5-57F5-0D9D7819A8D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39CEBAD0-BDAE-7EFF-B821-F87CDD88BED8}"/>
              </a:ext>
              <a:ext uri="{C183D7F6-B498-43B3-948B-1728B52AA6E4}">
                <adec:decorative xmlns:adec="http://schemas.microsoft.com/office/drawing/2017/decorative" val="1"/>
              </a:ext>
            </a:extLst>
          </p:cNvPr>
          <p:cNvCxnSpPr/>
          <p:nvPr userDrawn="1"/>
        </p:nvCxnSpPr>
        <p:spPr>
          <a:xfrm>
            <a:off x="838200" y="1444064"/>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13" name="Text Placeholder 5">
            <a:extLst>
              <a:ext uri="{FF2B5EF4-FFF2-40B4-BE49-F238E27FC236}">
                <a16:creationId xmlns:a16="http://schemas.microsoft.com/office/drawing/2014/main" id="{A8851680-CD58-37EF-8223-7271E2A48647}"/>
              </a:ext>
            </a:extLst>
          </p:cNvPr>
          <p:cNvSpPr>
            <a:spLocks noGrp="1"/>
          </p:cNvSpPr>
          <p:nvPr>
            <p:ph type="body" sz="quarter" idx="16" hasCustomPrompt="1"/>
          </p:nvPr>
        </p:nvSpPr>
        <p:spPr>
          <a:xfrm>
            <a:off x="4502426" y="3413376"/>
            <a:ext cx="3187148" cy="903283"/>
          </a:xfrm>
        </p:spPr>
        <p:txBody>
          <a:bodyPr anchor="b">
            <a:normAutofit/>
          </a:bodyPr>
          <a:lstStyle>
            <a:lvl1pPr marL="0" indent="0">
              <a:buNone/>
              <a:defRPr sz="2400" b="1"/>
            </a:lvl1pPr>
          </a:lstStyle>
          <a:p>
            <a:pPr lvl="0"/>
            <a:r>
              <a:rPr lang="en-US" dirty="0"/>
              <a:t>Column title here</a:t>
            </a:r>
          </a:p>
        </p:txBody>
      </p:sp>
      <p:sp>
        <p:nvSpPr>
          <p:cNvPr id="15" name="Text Placeholder 3">
            <a:extLst>
              <a:ext uri="{FF2B5EF4-FFF2-40B4-BE49-F238E27FC236}">
                <a16:creationId xmlns:a16="http://schemas.microsoft.com/office/drawing/2014/main" id="{121B64E1-5391-9413-A6CE-B7DAADFF98BE}"/>
              </a:ext>
            </a:extLst>
          </p:cNvPr>
          <p:cNvSpPr>
            <a:spLocks noGrp="1"/>
          </p:cNvSpPr>
          <p:nvPr>
            <p:ph type="body" sz="half" idx="18"/>
          </p:nvPr>
        </p:nvSpPr>
        <p:spPr>
          <a:xfrm>
            <a:off x="4497389" y="4432852"/>
            <a:ext cx="3185560"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9" name="Picture Placeholder 17">
            <a:extLst>
              <a:ext uri="{FF2B5EF4-FFF2-40B4-BE49-F238E27FC236}">
                <a16:creationId xmlns:a16="http://schemas.microsoft.com/office/drawing/2014/main" id="{4B5F4333-8DC2-42B6-72E5-E0C201A704E6}"/>
              </a:ext>
            </a:extLst>
          </p:cNvPr>
          <p:cNvSpPr>
            <a:spLocks noGrp="1"/>
          </p:cNvSpPr>
          <p:nvPr>
            <p:ph type="pic" sz="quarter" idx="21"/>
          </p:nvPr>
        </p:nvSpPr>
        <p:spPr>
          <a:xfrm>
            <a:off x="4505739" y="1615392"/>
            <a:ext cx="3187700" cy="1624693"/>
          </a:xfrm>
        </p:spPr>
        <p:txBody>
          <a:bodyPr/>
          <a:lstStyle/>
          <a:p>
            <a:r>
              <a:rPr lang="en-US"/>
              <a:t>Click icon to add picture</a:t>
            </a:r>
          </a:p>
        </p:txBody>
      </p:sp>
      <p:sp>
        <p:nvSpPr>
          <p:cNvPr id="14" name="Text Placeholder 5">
            <a:extLst>
              <a:ext uri="{FF2B5EF4-FFF2-40B4-BE49-F238E27FC236}">
                <a16:creationId xmlns:a16="http://schemas.microsoft.com/office/drawing/2014/main" id="{5E35F2AA-7869-54E4-FB98-95CEBB378CE8}"/>
              </a:ext>
            </a:extLst>
          </p:cNvPr>
          <p:cNvSpPr>
            <a:spLocks noGrp="1"/>
          </p:cNvSpPr>
          <p:nvPr>
            <p:ph type="body" sz="quarter" idx="17" hasCustomPrompt="1"/>
          </p:nvPr>
        </p:nvSpPr>
        <p:spPr>
          <a:xfrm>
            <a:off x="8173278" y="3413376"/>
            <a:ext cx="3187148" cy="903283"/>
          </a:xfrm>
        </p:spPr>
        <p:txBody>
          <a:bodyPr anchor="b">
            <a:normAutofit/>
          </a:bodyPr>
          <a:lstStyle>
            <a:lvl1pPr marL="0" indent="0">
              <a:buNone/>
              <a:defRPr sz="2400" b="1"/>
            </a:lvl1pPr>
          </a:lstStyle>
          <a:p>
            <a:pPr lvl="0"/>
            <a:r>
              <a:rPr lang="en-US" dirty="0"/>
              <a:t>Column title here</a:t>
            </a:r>
          </a:p>
        </p:txBody>
      </p:sp>
      <p:sp>
        <p:nvSpPr>
          <p:cNvPr id="16" name="Text Placeholder 3">
            <a:extLst>
              <a:ext uri="{FF2B5EF4-FFF2-40B4-BE49-F238E27FC236}">
                <a16:creationId xmlns:a16="http://schemas.microsoft.com/office/drawing/2014/main" id="{93B7AFA9-9660-F45F-8E86-CE654B63F523}"/>
              </a:ext>
            </a:extLst>
          </p:cNvPr>
          <p:cNvSpPr>
            <a:spLocks noGrp="1"/>
          </p:cNvSpPr>
          <p:nvPr>
            <p:ph type="body" sz="half" idx="19"/>
          </p:nvPr>
        </p:nvSpPr>
        <p:spPr>
          <a:xfrm>
            <a:off x="8174867" y="4432852"/>
            <a:ext cx="3185560"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0" name="Picture Placeholder 17">
            <a:extLst>
              <a:ext uri="{FF2B5EF4-FFF2-40B4-BE49-F238E27FC236}">
                <a16:creationId xmlns:a16="http://schemas.microsoft.com/office/drawing/2014/main" id="{5FF5CDE2-AB3E-FFCB-F3B9-064F873B1F7D}"/>
              </a:ext>
            </a:extLst>
          </p:cNvPr>
          <p:cNvSpPr>
            <a:spLocks noGrp="1"/>
          </p:cNvSpPr>
          <p:nvPr>
            <p:ph type="pic" sz="quarter" idx="22"/>
          </p:nvPr>
        </p:nvSpPr>
        <p:spPr>
          <a:xfrm>
            <a:off x="8163339" y="1615392"/>
            <a:ext cx="3187700" cy="1624693"/>
          </a:xfrm>
        </p:spPr>
        <p:txBody>
          <a:bodyPr/>
          <a:lstStyle/>
          <a:p>
            <a:r>
              <a:rPr lang="en-US"/>
              <a:t>Click icon to add picture</a:t>
            </a:r>
          </a:p>
        </p:txBody>
      </p:sp>
      <p:pic>
        <p:nvPicPr>
          <p:cNvPr id="9" name="Picture 8" descr="UConn wordmark in white&#10;">
            <a:extLst>
              <a:ext uri="{FF2B5EF4-FFF2-40B4-BE49-F238E27FC236}">
                <a16:creationId xmlns:a16="http://schemas.microsoft.com/office/drawing/2014/main" id="{8D5FB170-CA57-7AA0-D10E-96E514C12C0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030DAD38-817C-F984-3CDE-5EA70D949E0D}"/>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2149640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 Columns with Photos - 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3020F-8E34-4C37-77BC-182194430CAD}"/>
              </a:ext>
              <a:ext uri="{C183D7F6-B498-43B3-948B-1728B52AA6E4}">
                <adec:decorative xmlns:adec="http://schemas.microsoft.com/office/drawing/2017/decorative" val="0"/>
              </a:ext>
            </a:extLst>
          </p:cNvPr>
          <p:cNvSpPr>
            <a:spLocks noGrp="1"/>
          </p:cNvSpPr>
          <p:nvPr>
            <p:ph type="title"/>
          </p:nvPr>
        </p:nvSpPr>
        <p:spPr>
          <a:xfrm>
            <a:off x="839788" y="457200"/>
            <a:ext cx="10514012" cy="974028"/>
          </a:xfrm>
        </p:spPr>
        <p:txBody>
          <a:bodyPr anchor="b">
            <a:noAutofit/>
          </a:bodyPr>
          <a:lstStyle>
            <a:lvl1pPr>
              <a:defRPr sz="4400"/>
            </a:lvl1p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F76012CC-85BB-7273-5520-FFADE84CE37A}"/>
              </a:ext>
              <a:ext uri="{C183D7F6-B498-43B3-948B-1728B52AA6E4}">
                <adec:decorative xmlns:adec="http://schemas.microsoft.com/office/drawing/2017/decorative" val="0"/>
              </a:ext>
            </a:extLst>
          </p:cNvPr>
          <p:cNvSpPr>
            <a:spLocks noGrp="1"/>
          </p:cNvSpPr>
          <p:nvPr>
            <p:ph type="body" sz="quarter" idx="15" hasCustomPrompt="1"/>
          </p:nvPr>
        </p:nvSpPr>
        <p:spPr>
          <a:xfrm>
            <a:off x="838200" y="3413376"/>
            <a:ext cx="2382078" cy="903283"/>
          </a:xfrm>
        </p:spPr>
        <p:txBody>
          <a:bodyPr anchor="b">
            <a:normAutofit/>
          </a:bodyPr>
          <a:lstStyle>
            <a:lvl1pPr marL="0" indent="0">
              <a:buNone/>
              <a:defRPr sz="2400" b="1"/>
            </a:lvl1pPr>
          </a:lstStyle>
          <a:p>
            <a:pPr lvl="0"/>
            <a:r>
              <a:rPr lang="en-US" dirty="0"/>
              <a:t>Column title here</a:t>
            </a:r>
          </a:p>
        </p:txBody>
      </p:sp>
      <p:sp>
        <p:nvSpPr>
          <p:cNvPr id="4" name="Text Placeholder 3">
            <a:extLst>
              <a:ext uri="{FF2B5EF4-FFF2-40B4-BE49-F238E27FC236}">
                <a16:creationId xmlns:a16="http://schemas.microsoft.com/office/drawing/2014/main" id="{9DE525A6-650A-A3D4-3F7A-3E32AF083B25}"/>
              </a:ext>
            </a:extLst>
          </p:cNvPr>
          <p:cNvSpPr>
            <a:spLocks noGrp="1"/>
          </p:cNvSpPr>
          <p:nvPr>
            <p:ph type="body" sz="half" idx="2"/>
          </p:nvPr>
        </p:nvSpPr>
        <p:spPr>
          <a:xfrm>
            <a:off x="839789"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8" name="Picture Placeholder 17">
            <a:extLst>
              <a:ext uri="{FF2B5EF4-FFF2-40B4-BE49-F238E27FC236}">
                <a16:creationId xmlns:a16="http://schemas.microsoft.com/office/drawing/2014/main" id="{0EA56FC8-B1CC-7DF2-FE90-A4E3335EE472}"/>
              </a:ext>
            </a:extLst>
          </p:cNvPr>
          <p:cNvSpPr>
            <a:spLocks noGrp="1"/>
          </p:cNvSpPr>
          <p:nvPr>
            <p:ph type="pic" sz="quarter" idx="20"/>
          </p:nvPr>
        </p:nvSpPr>
        <p:spPr>
          <a:xfrm>
            <a:off x="838200" y="1615392"/>
            <a:ext cx="2382491" cy="1624693"/>
          </a:xfrm>
        </p:spPr>
        <p:txBody>
          <a:bodyPr/>
          <a:lstStyle/>
          <a:p>
            <a:r>
              <a:rPr lang="en-US"/>
              <a:t>Click icon to add picture</a:t>
            </a:r>
          </a:p>
        </p:txBody>
      </p:sp>
      <p:sp>
        <p:nvSpPr>
          <p:cNvPr id="8" name="Rectangle 7">
            <a:extLst>
              <a:ext uri="{FF2B5EF4-FFF2-40B4-BE49-F238E27FC236}">
                <a16:creationId xmlns:a16="http://schemas.microsoft.com/office/drawing/2014/main" id="{B635F805-566E-00A5-57F5-0D9D7819A8D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39CEBAD0-BDAE-7EFF-B821-F87CDD88BED8}"/>
              </a:ext>
              <a:ext uri="{C183D7F6-B498-43B3-948B-1728B52AA6E4}">
                <adec:decorative xmlns:adec="http://schemas.microsoft.com/office/drawing/2017/decorative" val="1"/>
              </a:ext>
            </a:extLst>
          </p:cNvPr>
          <p:cNvCxnSpPr/>
          <p:nvPr userDrawn="1"/>
        </p:nvCxnSpPr>
        <p:spPr>
          <a:xfrm>
            <a:off x="838200" y="1444064"/>
            <a:ext cx="1108148" cy="0"/>
          </a:xfrm>
          <a:prstGeom prst="line">
            <a:avLst/>
          </a:prstGeom>
          <a:ln w="63500">
            <a:solidFill>
              <a:schemeClr val="accent2"/>
            </a:solidFill>
          </a:ln>
        </p:spPr>
        <p:style>
          <a:lnRef idx="3">
            <a:schemeClr val="accent2"/>
          </a:lnRef>
          <a:fillRef idx="0">
            <a:schemeClr val="accent2"/>
          </a:fillRef>
          <a:effectRef idx="2">
            <a:schemeClr val="accent2"/>
          </a:effectRef>
          <a:fontRef idx="minor">
            <a:schemeClr val="tx1"/>
          </a:fontRef>
        </p:style>
      </p:cxnSp>
      <p:sp>
        <p:nvSpPr>
          <p:cNvPr id="5" name="Text Placeholder 5">
            <a:extLst>
              <a:ext uri="{FF2B5EF4-FFF2-40B4-BE49-F238E27FC236}">
                <a16:creationId xmlns:a16="http://schemas.microsoft.com/office/drawing/2014/main" id="{27B6F9C2-1402-A7DB-E26E-B756D8B585C7}"/>
              </a:ext>
              <a:ext uri="{C183D7F6-B498-43B3-948B-1728B52AA6E4}">
                <adec:decorative xmlns:adec="http://schemas.microsoft.com/office/drawing/2017/decorative" val="0"/>
              </a:ext>
            </a:extLst>
          </p:cNvPr>
          <p:cNvSpPr>
            <a:spLocks noGrp="1"/>
          </p:cNvSpPr>
          <p:nvPr>
            <p:ph type="body" sz="quarter" idx="22" hasCustomPrompt="1"/>
          </p:nvPr>
        </p:nvSpPr>
        <p:spPr>
          <a:xfrm>
            <a:off x="3572773" y="3413376"/>
            <a:ext cx="2382078" cy="903283"/>
          </a:xfrm>
        </p:spPr>
        <p:txBody>
          <a:bodyPr anchor="b">
            <a:normAutofit/>
          </a:bodyPr>
          <a:lstStyle>
            <a:lvl1pPr marL="0" indent="0">
              <a:buNone/>
              <a:defRPr sz="2400" b="1"/>
            </a:lvl1pPr>
          </a:lstStyle>
          <a:p>
            <a:pPr lvl="0"/>
            <a:r>
              <a:rPr lang="en-US" dirty="0"/>
              <a:t>Column title here</a:t>
            </a:r>
          </a:p>
        </p:txBody>
      </p:sp>
      <p:sp>
        <p:nvSpPr>
          <p:cNvPr id="3" name="Text Placeholder 3">
            <a:extLst>
              <a:ext uri="{FF2B5EF4-FFF2-40B4-BE49-F238E27FC236}">
                <a16:creationId xmlns:a16="http://schemas.microsoft.com/office/drawing/2014/main" id="{97B2D483-8F56-0FD8-049B-BFA855A9A4C8}"/>
              </a:ext>
            </a:extLst>
          </p:cNvPr>
          <p:cNvSpPr>
            <a:spLocks noGrp="1"/>
          </p:cNvSpPr>
          <p:nvPr>
            <p:ph type="body" sz="half" idx="21"/>
          </p:nvPr>
        </p:nvSpPr>
        <p:spPr>
          <a:xfrm>
            <a:off x="3574362"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Picture Placeholder 17">
            <a:extLst>
              <a:ext uri="{FF2B5EF4-FFF2-40B4-BE49-F238E27FC236}">
                <a16:creationId xmlns:a16="http://schemas.microsoft.com/office/drawing/2014/main" id="{E34BAEBE-B164-CD9E-988C-5224F05EAC67}"/>
              </a:ext>
            </a:extLst>
          </p:cNvPr>
          <p:cNvSpPr>
            <a:spLocks noGrp="1"/>
          </p:cNvSpPr>
          <p:nvPr>
            <p:ph type="pic" sz="quarter" idx="23"/>
          </p:nvPr>
        </p:nvSpPr>
        <p:spPr>
          <a:xfrm>
            <a:off x="3572773" y="1615392"/>
            <a:ext cx="2382491" cy="1624693"/>
          </a:xfrm>
        </p:spPr>
        <p:txBody>
          <a:bodyPr/>
          <a:lstStyle/>
          <a:p>
            <a:r>
              <a:rPr lang="en-US"/>
              <a:t>Click icon to add picture</a:t>
            </a:r>
          </a:p>
        </p:txBody>
      </p:sp>
      <p:sp>
        <p:nvSpPr>
          <p:cNvPr id="17" name="Text Placeholder 5">
            <a:extLst>
              <a:ext uri="{FF2B5EF4-FFF2-40B4-BE49-F238E27FC236}">
                <a16:creationId xmlns:a16="http://schemas.microsoft.com/office/drawing/2014/main" id="{C8836918-D19C-ACC8-F57A-AFAB50E2F251}"/>
              </a:ext>
            </a:extLst>
          </p:cNvPr>
          <p:cNvSpPr>
            <a:spLocks noGrp="1"/>
          </p:cNvSpPr>
          <p:nvPr>
            <p:ph type="body" sz="quarter" idx="25" hasCustomPrompt="1"/>
          </p:nvPr>
        </p:nvSpPr>
        <p:spPr>
          <a:xfrm>
            <a:off x="6235148" y="3413376"/>
            <a:ext cx="2382078" cy="903283"/>
          </a:xfrm>
        </p:spPr>
        <p:txBody>
          <a:bodyPr anchor="b">
            <a:normAutofit/>
          </a:bodyPr>
          <a:lstStyle>
            <a:lvl1pPr marL="0" indent="0">
              <a:buNone/>
              <a:defRPr sz="2400" b="1"/>
            </a:lvl1pPr>
          </a:lstStyle>
          <a:p>
            <a:pPr lvl="0"/>
            <a:r>
              <a:rPr lang="en-US" dirty="0"/>
              <a:t>Column title here</a:t>
            </a:r>
          </a:p>
        </p:txBody>
      </p:sp>
      <p:sp>
        <p:nvSpPr>
          <p:cNvPr id="12" name="Text Placeholder 3">
            <a:extLst>
              <a:ext uri="{FF2B5EF4-FFF2-40B4-BE49-F238E27FC236}">
                <a16:creationId xmlns:a16="http://schemas.microsoft.com/office/drawing/2014/main" id="{E8234EC0-EC47-8275-0BF7-64E4E7F3177A}"/>
              </a:ext>
            </a:extLst>
          </p:cNvPr>
          <p:cNvSpPr>
            <a:spLocks noGrp="1"/>
          </p:cNvSpPr>
          <p:nvPr>
            <p:ph type="body" sz="half" idx="24"/>
          </p:nvPr>
        </p:nvSpPr>
        <p:spPr>
          <a:xfrm>
            <a:off x="6236737"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Picture Placeholder 17">
            <a:extLst>
              <a:ext uri="{FF2B5EF4-FFF2-40B4-BE49-F238E27FC236}">
                <a16:creationId xmlns:a16="http://schemas.microsoft.com/office/drawing/2014/main" id="{CDAC2AE8-2990-5CB7-ACD6-3D29E5C8B20E}"/>
              </a:ext>
            </a:extLst>
          </p:cNvPr>
          <p:cNvSpPr>
            <a:spLocks noGrp="1"/>
          </p:cNvSpPr>
          <p:nvPr>
            <p:ph type="pic" sz="quarter" idx="26"/>
          </p:nvPr>
        </p:nvSpPr>
        <p:spPr>
          <a:xfrm>
            <a:off x="6235148" y="1615392"/>
            <a:ext cx="2382491" cy="1624693"/>
          </a:xfrm>
        </p:spPr>
        <p:txBody>
          <a:bodyPr/>
          <a:lstStyle/>
          <a:p>
            <a:r>
              <a:rPr lang="en-US"/>
              <a:t>Click icon to add picture</a:t>
            </a:r>
          </a:p>
        </p:txBody>
      </p:sp>
      <p:sp>
        <p:nvSpPr>
          <p:cNvPr id="23" name="Text Placeholder 5">
            <a:extLst>
              <a:ext uri="{FF2B5EF4-FFF2-40B4-BE49-F238E27FC236}">
                <a16:creationId xmlns:a16="http://schemas.microsoft.com/office/drawing/2014/main" id="{A9F6F29B-5EBF-DF03-95CD-9DB417F64A57}"/>
              </a:ext>
            </a:extLst>
          </p:cNvPr>
          <p:cNvSpPr>
            <a:spLocks noGrp="1"/>
          </p:cNvSpPr>
          <p:nvPr>
            <p:ph type="body" sz="quarter" idx="28" hasCustomPrompt="1"/>
          </p:nvPr>
        </p:nvSpPr>
        <p:spPr>
          <a:xfrm>
            <a:off x="8928652" y="3413376"/>
            <a:ext cx="2382078" cy="903283"/>
          </a:xfrm>
        </p:spPr>
        <p:txBody>
          <a:bodyPr anchor="b">
            <a:normAutofit/>
          </a:bodyPr>
          <a:lstStyle>
            <a:lvl1pPr marL="0" indent="0">
              <a:buNone/>
              <a:defRPr sz="2400" b="1"/>
            </a:lvl1pPr>
          </a:lstStyle>
          <a:p>
            <a:pPr lvl="0"/>
            <a:r>
              <a:rPr lang="en-US" dirty="0"/>
              <a:t>Column title here</a:t>
            </a:r>
          </a:p>
        </p:txBody>
      </p:sp>
      <p:sp>
        <p:nvSpPr>
          <p:cNvPr id="22" name="Text Placeholder 3">
            <a:extLst>
              <a:ext uri="{FF2B5EF4-FFF2-40B4-BE49-F238E27FC236}">
                <a16:creationId xmlns:a16="http://schemas.microsoft.com/office/drawing/2014/main" id="{6989D7AE-FCF4-9C84-B7DF-1EC2640C5FB0}"/>
              </a:ext>
            </a:extLst>
          </p:cNvPr>
          <p:cNvSpPr>
            <a:spLocks noGrp="1"/>
          </p:cNvSpPr>
          <p:nvPr>
            <p:ph type="body" sz="half" idx="27"/>
          </p:nvPr>
        </p:nvSpPr>
        <p:spPr>
          <a:xfrm>
            <a:off x="8930241"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4" name="Picture Placeholder 17">
            <a:extLst>
              <a:ext uri="{FF2B5EF4-FFF2-40B4-BE49-F238E27FC236}">
                <a16:creationId xmlns:a16="http://schemas.microsoft.com/office/drawing/2014/main" id="{FF5F1415-7624-24CD-377F-3C5D96698431}"/>
              </a:ext>
            </a:extLst>
          </p:cNvPr>
          <p:cNvSpPr>
            <a:spLocks noGrp="1"/>
          </p:cNvSpPr>
          <p:nvPr>
            <p:ph type="pic" sz="quarter" idx="29"/>
          </p:nvPr>
        </p:nvSpPr>
        <p:spPr>
          <a:xfrm>
            <a:off x="8928652" y="1615392"/>
            <a:ext cx="2382491" cy="1624693"/>
          </a:xfrm>
        </p:spPr>
        <p:txBody>
          <a:bodyPr/>
          <a:lstStyle/>
          <a:p>
            <a:r>
              <a:rPr lang="en-US"/>
              <a:t>Click icon to add picture</a:t>
            </a:r>
          </a:p>
        </p:txBody>
      </p:sp>
      <p:pic>
        <p:nvPicPr>
          <p:cNvPr id="9" name="Picture 8" descr="UConn wordmark in white&#10;">
            <a:extLst>
              <a:ext uri="{FF2B5EF4-FFF2-40B4-BE49-F238E27FC236}">
                <a16:creationId xmlns:a16="http://schemas.microsoft.com/office/drawing/2014/main" id="{8D5FB170-CA57-7AA0-D10E-96E514C12C0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030DAD38-817C-F984-3CDE-5EA70D949E0D}"/>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29171359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 Columns with Photos - Royal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3020F-8E34-4C37-77BC-182194430CAD}"/>
              </a:ext>
              <a:ext uri="{C183D7F6-B498-43B3-948B-1728B52AA6E4}">
                <adec:decorative xmlns:adec="http://schemas.microsoft.com/office/drawing/2017/decorative" val="0"/>
              </a:ext>
            </a:extLst>
          </p:cNvPr>
          <p:cNvSpPr>
            <a:spLocks noGrp="1"/>
          </p:cNvSpPr>
          <p:nvPr>
            <p:ph type="title"/>
          </p:nvPr>
        </p:nvSpPr>
        <p:spPr>
          <a:xfrm>
            <a:off x="839788" y="457200"/>
            <a:ext cx="10514012" cy="974028"/>
          </a:xfrm>
        </p:spPr>
        <p:txBody>
          <a:bodyPr anchor="b">
            <a:noAutofit/>
          </a:bodyPr>
          <a:lstStyle>
            <a:lvl1pPr>
              <a:defRPr sz="4400"/>
            </a:lvl1p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F76012CC-85BB-7273-5520-FFADE84CE37A}"/>
              </a:ext>
            </a:extLst>
          </p:cNvPr>
          <p:cNvSpPr>
            <a:spLocks noGrp="1"/>
          </p:cNvSpPr>
          <p:nvPr>
            <p:ph type="body" sz="quarter" idx="15" hasCustomPrompt="1"/>
          </p:nvPr>
        </p:nvSpPr>
        <p:spPr>
          <a:xfrm>
            <a:off x="838200" y="3413376"/>
            <a:ext cx="2382078" cy="903283"/>
          </a:xfrm>
        </p:spPr>
        <p:txBody>
          <a:bodyPr anchor="b">
            <a:normAutofit/>
          </a:bodyPr>
          <a:lstStyle>
            <a:lvl1pPr marL="0" indent="0">
              <a:buNone/>
              <a:defRPr sz="2400" b="1"/>
            </a:lvl1pPr>
          </a:lstStyle>
          <a:p>
            <a:pPr lvl="0"/>
            <a:r>
              <a:rPr lang="en-US" dirty="0"/>
              <a:t>Column title here</a:t>
            </a:r>
          </a:p>
        </p:txBody>
      </p:sp>
      <p:sp>
        <p:nvSpPr>
          <p:cNvPr id="4" name="Text Placeholder 3">
            <a:extLst>
              <a:ext uri="{FF2B5EF4-FFF2-40B4-BE49-F238E27FC236}">
                <a16:creationId xmlns:a16="http://schemas.microsoft.com/office/drawing/2014/main" id="{9DE525A6-650A-A3D4-3F7A-3E32AF083B25}"/>
              </a:ext>
            </a:extLst>
          </p:cNvPr>
          <p:cNvSpPr>
            <a:spLocks noGrp="1"/>
          </p:cNvSpPr>
          <p:nvPr>
            <p:ph type="body" sz="half" idx="2"/>
          </p:nvPr>
        </p:nvSpPr>
        <p:spPr>
          <a:xfrm>
            <a:off x="839789"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8" name="Picture Placeholder 17">
            <a:extLst>
              <a:ext uri="{FF2B5EF4-FFF2-40B4-BE49-F238E27FC236}">
                <a16:creationId xmlns:a16="http://schemas.microsoft.com/office/drawing/2014/main" id="{0EA56FC8-B1CC-7DF2-FE90-A4E3335EE472}"/>
              </a:ext>
            </a:extLst>
          </p:cNvPr>
          <p:cNvSpPr>
            <a:spLocks noGrp="1"/>
          </p:cNvSpPr>
          <p:nvPr>
            <p:ph type="pic" sz="quarter" idx="20"/>
          </p:nvPr>
        </p:nvSpPr>
        <p:spPr>
          <a:xfrm>
            <a:off x="838200" y="1615392"/>
            <a:ext cx="2382491" cy="1624693"/>
          </a:xfrm>
        </p:spPr>
        <p:txBody>
          <a:bodyPr/>
          <a:lstStyle/>
          <a:p>
            <a:r>
              <a:rPr lang="en-US"/>
              <a:t>Click icon to add picture</a:t>
            </a:r>
          </a:p>
        </p:txBody>
      </p:sp>
      <p:sp>
        <p:nvSpPr>
          <p:cNvPr id="8" name="Rectangle 7">
            <a:extLst>
              <a:ext uri="{FF2B5EF4-FFF2-40B4-BE49-F238E27FC236}">
                <a16:creationId xmlns:a16="http://schemas.microsoft.com/office/drawing/2014/main" id="{B635F805-566E-00A5-57F5-0D9D7819A8D1}"/>
              </a:ext>
              <a:ext uri="{C183D7F6-B498-43B3-948B-1728B52AA6E4}">
                <adec:decorative xmlns:adec="http://schemas.microsoft.com/office/drawing/2017/decorative" val="1"/>
              </a:ext>
            </a:extLst>
          </p:cNvPr>
          <p:cNvSpPr/>
          <p:nvPr userDrawn="1"/>
        </p:nvSpPr>
        <p:spPr>
          <a:xfrm>
            <a:off x="0" y="6176962"/>
            <a:ext cx="12192000" cy="6810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39CEBAD0-BDAE-7EFF-B821-F87CDD88BED8}"/>
              </a:ext>
              <a:ext uri="{C183D7F6-B498-43B3-948B-1728B52AA6E4}">
                <adec:decorative xmlns:adec="http://schemas.microsoft.com/office/drawing/2017/decorative" val="1"/>
              </a:ext>
            </a:extLst>
          </p:cNvPr>
          <p:cNvCxnSpPr/>
          <p:nvPr userDrawn="1"/>
        </p:nvCxnSpPr>
        <p:spPr>
          <a:xfrm>
            <a:off x="838200" y="1444064"/>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
        <p:nvSpPr>
          <p:cNvPr id="5" name="Text Placeholder 5">
            <a:extLst>
              <a:ext uri="{FF2B5EF4-FFF2-40B4-BE49-F238E27FC236}">
                <a16:creationId xmlns:a16="http://schemas.microsoft.com/office/drawing/2014/main" id="{27B6F9C2-1402-A7DB-E26E-B756D8B585C7}"/>
              </a:ext>
            </a:extLst>
          </p:cNvPr>
          <p:cNvSpPr>
            <a:spLocks noGrp="1"/>
          </p:cNvSpPr>
          <p:nvPr>
            <p:ph type="body" sz="quarter" idx="22" hasCustomPrompt="1"/>
          </p:nvPr>
        </p:nvSpPr>
        <p:spPr>
          <a:xfrm>
            <a:off x="3572773" y="3413376"/>
            <a:ext cx="2382078" cy="903283"/>
          </a:xfrm>
        </p:spPr>
        <p:txBody>
          <a:bodyPr anchor="b">
            <a:normAutofit/>
          </a:bodyPr>
          <a:lstStyle>
            <a:lvl1pPr marL="0" indent="0">
              <a:buNone/>
              <a:defRPr sz="2400" b="1"/>
            </a:lvl1pPr>
          </a:lstStyle>
          <a:p>
            <a:pPr lvl="0"/>
            <a:r>
              <a:rPr lang="en-US" dirty="0"/>
              <a:t>Column title here</a:t>
            </a:r>
          </a:p>
        </p:txBody>
      </p:sp>
      <p:sp>
        <p:nvSpPr>
          <p:cNvPr id="3" name="Text Placeholder 3">
            <a:extLst>
              <a:ext uri="{FF2B5EF4-FFF2-40B4-BE49-F238E27FC236}">
                <a16:creationId xmlns:a16="http://schemas.microsoft.com/office/drawing/2014/main" id="{97B2D483-8F56-0FD8-049B-BFA855A9A4C8}"/>
              </a:ext>
              <a:ext uri="{C183D7F6-B498-43B3-948B-1728B52AA6E4}">
                <adec:decorative xmlns:adec="http://schemas.microsoft.com/office/drawing/2017/decorative" val="0"/>
              </a:ext>
            </a:extLst>
          </p:cNvPr>
          <p:cNvSpPr>
            <a:spLocks noGrp="1"/>
          </p:cNvSpPr>
          <p:nvPr>
            <p:ph type="body" sz="half" idx="21"/>
          </p:nvPr>
        </p:nvSpPr>
        <p:spPr>
          <a:xfrm>
            <a:off x="3574362"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Picture Placeholder 17">
            <a:extLst>
              <a:ext uri="{FF2B5EF4-FFF2-40B4-BE49-F238E27FC236}">
                <a16:creationId xmlns:a16="http://schemas.microsoft.com/office/drawing/2014/main" id="{E34BAEBE-B164-CD9E-988C-5224F05EAC67}"/>
              </a:ext>
              <a:ext uri="{C183D7F6-B498-43B3-948B-1728B52AA6E4}">
                <adec:decorative xmlns:adec="http://schemas.microsoft.com/office/drawing/2017/decorative" val="0"/>
              </a:ext>
            </a:extLst>
          </p:cNvPr>
          <p:cNvSpPr>
            <a:spLocks noGrp="1"/>
          </p:cNvSpPr>
          <p:nvPr>
            <p:ph type="pic" sz="quarter" idx="23"/>
          </p:nvPr>
        </p:nvSpPr>
        <p:spPr>
          <a:xfrm>
            <a:off x="3572773" y="1615392"/>
            <a:ext cx="2382491" cy="1624693"/>
          </a:xfrm>
        </p:spPr>
        <p:txBody>
          <a:bodyPr/>
          <a:lstStyle/>
          <a:p>
            <a:r>
              <a:rPr lang="en-US"/>
              <a:t>Click icon to add picture</a:t>
            </a:r>
          </a:p>
        </p:txBody>
      </p:sp>
      <p:sp>
        <p:nvSpPr>
          <p:cNvPr id="17" name="Text Placeholder 5">
            <a:extLst>
              <a:ext uri="{FF2B5EF4-FFF2-40B4-BE49-F238E27FC236}">
                <a16:creationId xmlns:a16="http://schemas.microsoft.com/office/drawing/2014/main" id="{C8836918-D19C-ACC8-F57A-AFAB50E2F251}"/>
              </a:ext>
            </a:extLst>
          </p:cNvPr>
          <p:cNvSpPr>
            <a:spLocks noGrp="1"/>
          </p:cNvSpPr>
          <p:nvPr>
            <p:ph type="body" sz="quarter" idx="25" hasCustomPrompt="1"/>
          </p:nvPr>
        </p:nvSpPr>
        <p:spPr>
          <a:xfrm>
            <a:off x="6235148" y="3413376"/>
            <a:ext cx="2382078" cy="903283"/>
          </a:xfrm>
        </p:spPr>
        <p:txBody>
          <a:bodyPr anchor="b">
            <a:normAutofit/>
          </a:bodyPr>
          <a:lstStyle>
            <a:lvl1pPr marL="0" indent="0">
              <a:buNone/>
              <a:defRPr sz="2400" b="1"/>
            </a:lvl1pPr>
          </a:lstStyle>
          <a:p>
            <a:pPr lvl="0"/>
            <a:r>
              <a:rPr lang="en-US" dirty="0"/>
              <a:t>Column title here</a:t>
            </a:r>
          </a:p>
        </p:txBody>
      </p:sp>
      <p:sp>
        <p:nvSpPr>
          <p:cNvPr id="12" name="Text Placeholder 3">
            <a:extLst>
              <a:ext uri="{FF2B5EF4-FFF2-40B4-BE49-F238E27FC236}">
                <a16:creationId xmlns:a16="http://schemas.microsoft.com/office/drawing/2014/main" id="{E8234EC0-EC47-8275-0BF7-64E4E7F3177A}"/>
              </a:ext>
            </a:extLst>
          </p:cNvPr>
          <p:cNvSpPr>
            <a:spLocks noGrp="1"/>
          </p:cNvSpPr>
          <p:nvPr>
            <p:ph type="body" sz="half" idx="24"/>
          </p:nvPr>
        </p:nvSpPr>
        <p:spPr>
          <a:xfrm>
            <a:off x="6236737"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Picture Placeholder 17">
            <a:extLst>
              <a:ext uri="{FF2B5EF4-FFF2-40B4-BE49-F238E27FC236}">
                <a16:creationId xmlns:a16="http://schemas.microsoft.com/office/drawing/2014/main" id="{CDAC2AE8-2990-5CB7-ACD6-3D29E5C8B20E}"/>
              </a:ext>
            </a:extLst>
          </p:cNvPr>
          <p:cNvSpPr>
            <a:spLocks noGrp="1"/>
          </p:cNvSpPr>
          <p:nvPr>
            <p:ph type="pic" sz="quarter" idx="26"/>
          </p:nvPr>
        </p:nvSpPr>
        <p:spPr>
          <a:xfrm>
            <a:off x="6235148" y="1615392"/>
            <a:ext cx="2382491" cy="1624693"/>
          </a:xfrm>
        </p:spPr>
        <p:txBody>
          <a:bodyPr/>
          <a:lstStyle/>
          <a:p>
            <a:r>
              <a:rPr lang="en-US"/>
              <a:t>Click icon to add picture</a:t>
            </a:r>
          </a:p>
        </p:txBody>
      </p:sp>
      <p:sp>
        <p:nvSpPr>
          <p:cNvPr id="23" name="Text Placeholder 5">
            <a:extLst>
              <a:ext uri="{FF2B5EF4-FFF2-40B4-BE49-F238E27FC236}">
                <a16:creationId xmlns:a16="http://schemas.microsoft.com/office/drawing/2014/main" id="{A9F6F29B-5EBF-DF03-95CD-9DB417F64A57}"/>
              </a:ext>
            </a:extLst>
          </p:cNvPr>
          <p:cNvSpPr>
            <a:spLocks noGrp="1"/>
          </p:cNvSpPr>
          <p:nvPr>
            <p:ph type="body" sz="quarter" idx="28" hasCustomPrompt="1"/>
          </p:nvPr>
        </p:nvSpPr>
        <p:spPr>
          <a:xfrm>
            <a:off x="8928652" y="3413376"/>
            <a:ext cx="2382078" cy="903283"/>
          </a:xfrm>
        </p:spPr>
        <p:txBody>
          <a:bodyPr anchor="b">
            <a:normAutofit/>
          </a:bodyPr>
          <a:lstStyle>
            <a:lvl1pPr marL="0" indent="0">
              <a:buNone/>
              <a:defRPr sz="2400" b="1"/>
            </a:lvl1pPr>
          </a:lstStyle>
          <a:p>
            <a:pPr lvl="0"/>
            <a:r>
              <a:rPr lang="en-US" dirty="0"/>
              <a:t>Column title here</a:t>
            </a:r>
          </a:p>
        </p:txBody>
      </p:sp>
      <p:sp>
        <p:nvSpPr>
          <p:cNvPr id="22" name="Text Placeholder 3">
            <a:extLst>
              <a:ext uri="{FF2B5EF4-FFF2-40B4-BE49-F238E27FC236}">
                <a16:creationId xmlns:a16="http://schemas.microsoft.com/office/drawing/2014/main" id="{6989D7AE-FCF4-9C84-B7DF-1EC2640C5FB0}"/>
              </a:ext>
              <a:ext uri="{C183D7F6-B498-43B3-948B-1728B52AA6E4}">
                <adec:decorative xmlns:adec="http://schemas.microsoft.com/office/drawing/2017/decorative" val="0"/>
              </a:ext>
            </a:extLst>
          </p:cNvPr>
          <p:cNvSpPr>
            <a:spLocks noGrp="1"/>
          </p:cNvSpPr>
          <p:nvPr>
            <p:ph type="body" sz="half" idx="27"/>
          </p:nvPr>
        </p:nvSpPr>
        <p:spPr>
          <a:xfrm>
            <a:off x="8930241" y="4432852"/>
            <a:ext cx="2380891" cy="15708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4" name="Picture Placeholder 17">
            <a:extLst>
              <a:ext uri="{FF2B5EF4-FFF2-40B4-BE49-F238E27FC236}">
                <a16:creationId xmlns:a16="http://schemas.microsoft.com/office/drawing/2014/main" id="{FF5F1415-7624-24CD-377F-3C5D96698431}"/>
              </a:ext>
            </a:extLst>
          </p:cNvPr>
          <p:cNvSpPr>
            <a:spLocks noGrp="1"/>
          </p:cNvSpPr>
          <p:nvPr>
            <p:ph type="pic" sz="quarter" idx="29"/>
          </p:nvPr>
        </p:nvSpPr>
        <p:spPr>
          <a:xfrm>
            <a:off x="8928652" y="1615392"/>
            <a:ext cx="2382491" cy="1624693"/>
          </a:xfrm>
        </p:spPr>
        <p:txBody>
          <a:bodyPr/>
          <a:lstStyle/>
          <a:p>
            <a:r>
              <a:rPr lang="en-US"/>
              <a:t>Click icon to add picture</a:t>
            </a:r>
          </a:p>
        </p:txBody>
      </p:sp>
      <p:pic>
        <p:nvPicPr>
          <p:cNvPr id="9" name="Picture 8" descr="UConn wordmark in white&#10;">
            <a:extLst>
              <a:ext uri="{FF2B5EF4-FFF2-40B4-BE49-F238E27FC236}">
                <a16:creationId xmlns:a16="http://schemas.microsoft.com/office/drawing/2014/main" id="{8D5FB170-CA57-7AA0-D10E-96E514C12C01}"/>
              </a:ext>
            </a:extLst>
          </p:cNvPr>
          <p:cNvPicPr>
            <a:picLocks noChangeAspect="1"/>
          </p:cNvPicPr>
          <p:nvPr userDrawn="1"/>
        </p:nvPicPr>
        <p:blipFill>
          <a:blip r:embed="rId2"/>
          <a:stretch>
            <a:fillRect/>
          </a:stretch>
        </p:blipFill>
        <p:spPr>
          <a:xfrm>
            <a:off x="838200" y="6350252"/>
            <a:ext cx="1605394" cy="334457"/>
          </a:xfrm>
          <a:prstGeom prst="rect">
            <a:avLst/>
          </a:prstGeom>
        </p:spPr>
      </p:pic>
      <p:sp>
        <p:nvSpPr>
          <p:cNvPr id="10" name="Text Placeholder 15">
            <a:extLst>
              <a:ext uri="{FF2B5EF4-FFF2-40B4-BE49-F238E27FC236}">
                <a16:creationId xmlns:a16="http://schemas.microsoft.com/office/drawing/2014/main" id="{030DAD38-817C-F984-3CDE-5EA70D949E0D}"/>
              </a:ext>
            </a:extLst>
          </p:cNvPr>
          <p:cNvSpPr>
            <a:spLocks noGrp="1"/>
          </p:cNvSpPr>
          <p:nvPr>
            <p:ph type="body" sz="quarter" idx="14" hasCustomPrompt="1"/>
          </p:nvPr>
        </p:nvSpPr>
        <p:spPr>
          <a:xfrm>
            <a:off x="3130062" y="6350252"/>
            <a:ext cx="8223738" cy="334457"/>
          </a:xfrm>
        </p:spPr>
        <p:txBody>
          <a:bodyPr>
            <a:normAutofit/>
          </a:bodyPr>
          <a:lstStyle>
            <a:lvl1pPr marL="0" indent="0">
              <a:buNone/>
              <a:defRPr sz="1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88548193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hank you Slide Blue - Re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5CF69-57E9-EA87-F0D3-4E4ECFE2C856}"/>
              </a:ext>
            </a:extLst>
          </p:cNvPr>
          <p:cNvSpPr>
            <a:spLocks noGrp="1"/>
          </p:cNvSpPr>
          <p:nvPr>
            <p:ph type="ctrTitle" hasCustomPrompt="1"/>
          </p:nvPr>
        </p:nvSpPr>
        <p:spPr>
          <a:xfrm>
            <a:off x="838200" y="1600199"/>
            <a:ext cx="5502965" cy="2658816"/>
          </a:xfrm>
        </p:spPr>
        <p:txBody>
          <a:bodyPr anchor="b"/>
          <a:lstStyle>
            <a:lvl1pPr algn="l">
              <a:defRPr sz="6000">
                <a:solidFill>
                  <a:schemeClr val="bg1"/>
                </a:solidFill>
              </a:defRPr>
            </a:lvl1pPr>
          </a:lstStyle>
          <a:p>
            <a:r>
              <a:rPr lang="en-US" dirty="0"/>
              <a:t>Thank you</a:t>
            </a:r>
          </a:p>
        </p:txBody>
      </p:sp>
      <p:sp>
        <p:nvSpPr>
          <p:cNvPr id="7" name="Rectangle 6">
            <a:extLst>
              <a:ext uri="{FF2B5EF4-FFF2-40B4-BE49-F238E27FC236}">
                <a16:creationId xmlns:a16="http://schemas.microsoft.com/office/drawing/2014/main" id="{79A0ECA0-3558-C683-30FF-EA481B1292A7}"/>
              </a:ext>
              <a:ext uri="{C183D7F6-B498-43B3-948B-1728B52AA6E4}">
                <adec:decorative xmlns:adec="http://schemas.microsoft.com/office/drawing/2017/decorative" val="1"/>
              </a:ext>
            </a:extLst>
          </p:cNvPr>
          <p:cNvSpPr/>
          <p:nvPr userDrawn="1"/>
        </p:nvSpPr>
        <p:spPr>
          <a:xfrm>
            <a:off x="955430" y="0"/>
            <a:ext cx="3376246" cy="12778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3">
            <a:extLst>
              <a:ext uri="{FF2B5EF4-FFF2-40B4-BE49-F238E27FC236}">
                <a16:creationId xmlns:a16="http://schemas.microsoft.com/office/drawing/2014/main" id="{920AE21D-2CD1-EEC3-07E3-A43C1B9DB37E}"/>
              </a:ext>
            </a:extLst>
          </p:cNvPr>
          <p:cNvSpPr>
            <a:spLocks noGrp="1"/>
          </p:cNvSpPr>
          <p:nvPr>
            <p:ph type="body" sz="quarter" idx="12" hasCustomPrompt="1"/>
          </p:nvPr>
        </p:nvSpPr>
        <p:spPr>
          <a:xfrm>
            <a:off x="8549532" y="2595880"/>
            <a:ext cx="2687038" cy="1498329"/>
          </a:xfrm>
        </p:spPr>
        <p:txBody>
          <a:bodyPr vert="horz" anchor="ctr"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a:solidFill>
                  <a:schemeClr val="bg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Presenter Name</a:t>
            </a:r>
          </a:p>
          <a:p>
            <a:pPr lvl="0"/>
            <a:r>
              <a:rPr lang="en-US" dirty="0"/>
              <a:t>Contact Person Title </a:t>
            </a:r>
          </a:p>
          <a:p>
            <a:pPr lvl="0"/>
            <a:r>
              <a:rPr lang="en-US" dirty="0"/>
              <a:t>Contact Person Unit</a:t>
            </a:r>
          </a:p>
          <a:p>
            <a:pPr lvl="0"/>
            <a:endParaRPr lang="en-US" dirty="0"/>
          </a:p>
          <a:p>
            <a:pPr lvl="0"/>
            <a:r>
              <a:rPr lang="en-US" dirty="0"/>
              <a:t>Phone: </a:t>
            </a:r>
          </a:p>
          <a:p>
            <a:pPr lvl="0"/>
            <a:r>
              <a:rPr lang="en-US" dirty="0"/>
              <a:t>Fax: </a:t>
            </a:r>
          </a:p>
          <a:p>
            <a:pPr lvl="0"/>
            <a:r>
              <a:rPr lang="en-US" dirty="0"/>
              <a:t>Email:</a:t>
            </a:r>
          </a:p>
        </p:txBody>
      </p:sp>
      <p:sp>
        <p:nvSpPr>
          <p:cNvPr id="10" name="Text Placeholder 2">
            <a:extLst>
              <a:ext uri="{FF2B5EF4-FFF2-40B4-BE49-F238E27FC236}">
                <a16:creationId xmlns:a16="http://schemas.microsoft.com/office/drawing/2014/main" id="{A8E514B7-983F-443B-646B-B22746468FA5}"/>
              </a:ext>
            </a:extLst>
          </p:cNvPr>
          <p:cNvSpPr>
            <a:spLocks noGrp="1"/>
          </p:cNvSpPr>
          <p:nvPr>
            <p:ph type="body" sz="quarter" idx="10" hasCustomPrompt="1"/>
          </p:nvPr>
        </p:nvSpPr>
        <p:spPr>
          <a:xfrm>
            <a:off x="838200" y="4653229"/>
            <a:ext cx="3139492" cy="341632"/>
          </a:xfrm>
          <a:solidFill>
            <a:schemeClr val="accent2"/>
          </a:solidFill>
          <a:ln>
            <a:noFill/>
          </a:ln>
        </p:spPr>
        <p:txBody>
          <a:bodyPr wrap="square" lIns="91440" tIns="45720" rIns="91440" bIns="45720">
            <a:spAutoFit/>
          </a:bodyPr>
          <a:lstStyle>
            <a:lvl1pPr marL="0" indent="0">
              <a:buNone/>
              <a:defRPr sz="1800">
                <a:solidFill>
                  <a:schemeClr val="bg1"/>
                </a:solidFill>
                <a:latin typeface="+mn-lt"/>
                <a:ea typeface="Roboto Black" panose="02000000000000000000" pitchFamily="2" charset="0"/>
              </a:defRPr>
            </a:lvl1pPr>
          </a:lstStyle>
          <a:p>
            <a:pPr lvl="0"/>
            <a:r>
              <a:rPr lang="en-US" dirty="0"/>
              <a:t>Insert Web Address</a:t>
            </a:r>
          </a:p>
        </p:txBody>
      </p:sp>
      <p:pic>
        <p:nvPicPr>
          <p:cNvPr id="8" name="Picture 7" descr="UConn blue wordmark">
            <a:extLst>
              <a:ext uri="{FF2B5EF4-FFF2-40B4-BE49-F238E27FC236}">
                <a16:creationId xmlns:a16="http://schemas.microsoft.com/office/drawing/2014/main" id="{61D3C0A5-9F42-4013-62A9-5EBFA6ABBF96}"/>
              </a:ext>
            </a:extLst>
          </p:cNvPr>
          <p:cNvPicPr>
            <a:picLocks noChangeAspect="1"/>
          </p:cNvPicPr>
          <p:nvPr userDrawn="1"/>
        </p:nvPicPr>
        <p:blipFill>
          <a:blip r:embed="rId2"/>
          <a:stretch>
            <a:fillRect/>
          </a:stretch>
        </p:blipFill>
        <p:spPr>
          <a:xfrm>
            <a:off x="1392995" y="435012"/>
            <a:ext cx="2475621" cy="515754"/>
          </a:xfrm>
          <a:prstGeom prst="rect">
            <a:avLst/>
          </a:prstGeom>
        </p:spPr>
      </p:pic>
      <p:sp>
        <p:nvSpPr>
          <p:cNvPr id="16" name="Text Placeholder 15">
            <a:extLst>
              <a:ext uri="{FF2B5EF4-FFF2-40B4-BE49-F238E27FC236}">
                <a16:creationId xmlns:a16="http://schemas.microsoft.com/office/drawing/2014/main" id="{B0D9D9A2-C3DD-CC2B-BEBC-839A77821596}"/>
              </a:ext>
            </a:extLst>
          </p:cNvPr>
          <p:cNvSpPr>
            <a:spLocks noGrp="1"/>
          </p:cNvSpPr>
          <p:nvPr>
            <p:ph type="body" sz="quarter" idx="14" hasCustomPrompt="1"/>
          </p:nvPr>
        </p:nvSpPr>
        <p:spPr>
          <a:xfrm>
            <a:off x="4586257" y="501644"/>
            <a:ext cx="6650313" cy="704341"/>
          </a:xfrm>
        </p:spPr>
        <p:txBody>
          <a:bodyPr>
            <a:normAutofit/>
          </a:bodyPr>
          <a:lstStyle>
            <a:lvl1pPr marL="0" indent="0">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35669981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hank you Slide Blue - Royal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5CF69-57E9-EA87-F0D3-4E4ECFE2C856}"/>
              </a:ext>
              <a:ext uri="{C183D7F6-B498-43B3-948B-1728B52AA6E4}">
                <adec:decorative xmlns:adec="http://schemas.microsoft.com/office/drawing/2017/decorative" val="0"/>
              </a:ext>
            </a:extLst>
          </p:cNvPr>
          <p:cNvSpPr>
            <a:spLocks noGrp="1"/>
          </p:cNvSpPr>
          <p:nvPr>
            <p:ph type="ctrTitle" hasCustomPrompt="1"/>
          </p:nvPr>
        </p:nvSpPr>
        <p:spPr>
          <a:xfrm>
            <a:off x="838200" y="1600199"/>
            <a:ext cx="5502965" cy="2658816"/>
          </a:xfrm>
        </p:spPr>
        <p:txBody>
          <a:bodyPr anchor="b"/>
          <a:lstStyle>
            <a:lvl1pPr algn="l">
              <a:defRPr sz="6000">
                <a:solidFill>
                  <a:schemeClr val="bg1"/>
                </a:solidFill>
              </a:defRPr>
            </a:lvl1pPr>
          </a:lstStyle>
          <a:p>
            <a:r>
              <a:rPr lang="en-US" dirty="0"/>
              <a:t>Thank you</a:t>
            </a:r>
          </a:p>
        </p:txBody>
      </p:sp>
      <p:sp>
        <p:nvSpPr>
          <p:cNvPr id="7" name="Rectangle 6">
            <a:extLst>
              <a:ext uri="{FF2B5EF4-FFF2-40B4-BE49-F238E27FC236}">
                <a16:creationId xmlns:a16="http://schemas.microsoft.com/office/drawing/2014/main" id="{79A0ECA0-3558-C683-30FF-EA481B1292A7}"/>
              </a:ext>
              <a:ext uri="{C183D7F6-B498-43B3-948B-1728B52AA6E4}">
                <adec:decorative xmlns:adec="http://schemas.microsoft.com/office/drawing/2017/decorative" val="1"/>
              </a:ext>
            </a:extLst>
          </p:cNvPr>
          <p:cNvSpPr/>
          <p:nvPr userDrawn="1"/>
        </p:nvSpPr>
        <p:spPr>
          <a:xfrm>
            <a:off x="955430" y="0"/>
            <a:ext cx="3376246" cy="12778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3">
            <a:extLst>
              <a:ext uri="{FF2B5EF4-FFF2-40B4-BE49-F238E27FC236}">
                <a16:creationId xmlns:a16="http://schemas.microsoft.com/office/drawing/2014/main" id="{920AE21D-2CD1-EEC3-07E3-A43C1B9DB37E}"/>
              </a:ext>
            </a:extLst>
          </p:cNvPr>
          <p:cNvSpPr>
            <a:spLocks noGrp="1"/>
          </p:cNvSpPr>
          <p:nvPr>
            <p:ph type="body" sz="quarter" idx="12" hasCustomPrompt="1"/>
          </p:nvPr>
        </p:nvSpPr>
        <p:spPr>
          <a:xfrm>
            <a:off x="8549532" y="2595880"/>
            <a:ext cx="2687038" cy="1498329"/>
          </a:xfrm>
        </p:spPr>
        <p:txBody>
          <a:bodyPr vert="horz" anchor="ctr"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a:solidFill>
                  <a:schemeClr val="bg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Presenter Name</a:t>
            </a:r>
          </a:p>
          <a:p>
            <a:pPr lvl="0"/>
            <a:r>
              <a:rPr lang="en-US" dirty="0"/>
              <a:t>Contact Person Title </a:t>
            </a:r>
          </a:p>
          <a:p>
            <a:pPr lvl="0"/>
            <a:r>
              <a:rPr lang="en-US" dirty="0"/>
              <a:t>Contact Person Unit</a:t>
            </a:r>
          </a:p>
          <a:p>
            <a:pPr lvl="0"/>
            <a:endParaRPr lang="en-US" dirty="0"/>
          </a:p>
          <a:p>
            <a:pPr lvl="0"/>
            <a:r>
              <a:rPr lang="en-US" dirty="0"/>
              <a:t>Phone: </a:t>
            </a:r>
          </a:p>
          <a:p>
            <a:pPr lvl="0"/>
            <a:r>
              <a:rPr lang="en-US" dirty="0"/>
              <a:t>Fax: </a:t>
            </a:r>
          </a:p>
          <a:p>
            <a:pPr lvl="0"/>
            <a:r>
              <a:rPr lang="en-US" dirty="0"/>
              <a:t>Email:</a:t>
            </a:r>
          </a:p>
        </p:txBody>
      </p:sp>
      <p:sp>
        <p:nvSpPr>
          <p:cNvPr id="10" name="Text Placeholder 2">
            <a:extLst>
              <a:ext uri="{FF2B5EF4-FFF2-40B4-BE49-F238E27FC236}">
                <a16:creationId xmlns:a16="http://schemas.microsoft.com/office/drawing/2014/main" id="{A8E514B7-983F-443B-646B-B22746468FA5}"/>
              </a:ext>
            </a:extLst>
          </p:cNvPr>
          <p:cNvSpPr>
            <a:spLocks noGrp="1"/>
          </p:cNvSpPr>
          <p:nvPr>
            <p:ph type="body" sz="quarter" idx="10" hasCustomPrompt="1"/>
          </p:nvPr>
        </p:nvSpPr>
        <p:spPr>
          <a:xfrm>
            <a:off x="838200" y="4653229"/>
            <a:ext cx="3139492" cy="341632"/>
          </a:xfrm>
          <a:solidFill>
            <a:schemeClr val="accent1"/>
          </a:solidFill>
          <a:ln>
            <a:noFill/>
          </a:ln>
        </p:spPr>
        <p:txBody>
          <a:bodyPr wrap="square" lIns="91440" tIns="45720" rIns="91440" bIns="45720">
            <a:spAutoFit/>
          </a:bodyPr>
          <a:lstStyle>
            <a:lvl1pPr marL="0" indent="0">
              <a:buNone/>
              <a:defRPr sz="1800">
                <a:solidFill>
                  <a:schemeClr val="bg1"/>
                </a:solidFill>
                <a:latin typeface="+mn-lt"/>
                <a:ea typeface="Roboto Black" panose="02000000000000000000" pitchFamily="2" charset="0"/>
              </a:defRPr>
            </a:lvl1pPr>
          </a:lstStyle>
          <a:p>
            <a:pPr lvl="0"/>
            <a:r>
              <a:rPr lang="en-US" dirty="0"/>
              <a:t>Insert Web Address</a:t>
            </a:r>
          </a:p>
        </p:txBody>
      </p:sp>
      <p:pic>
        <p:nvPicPr>
          <p:cNvPr id="8" name="Picture 7" descr="UConn blue wordmark">
            <a:extLst>
              <a:ext uri="{FF2B5EF4-FFF2-40B4-BE49-F238E27FC236}">
                <a16:creationId xmlns:a16="http://schemas.microsoft.com/office/drawing/2014/main" id="{61D3C0A5-9F42-4013-62A9-5EBFA6ABBF96}"/>
              </a:ext>
            </a:extLst>
          </p:cNvPr>
          <p:cNvPicPr>
            <a:picLocks noChangeAspect="1"/>
          </p:cNvPicPr>
          <p:nvPr userDrawn="1"/>
        </p:nvPicPr>
        <p:blipFill>
          <a:blip r:embed="rId2"/>
          <a:stretch>
            <a:fillRect/>
          </a:stretch>
        </p:blipFill>
        <p:spPr>
          <a:xfrm>
            <a:off x="1392995" y="435012"/>
            <a:ext cx="2475621" cy="515754"/>
          </a:xfrm>
          <a:prstGeom prst="rect">
            <a:avLst/>
          </a:prstGeom>
        </p:spPr>
      </p:pic>
      <p:sp>
        <p:nvSpPr>
          <p:cNvPr id="16" name="Text Placeholder 15">
            <a:extLst>
              <a:ext uri="{FF2B5EF4-FFF2-40B4-BE49-F238E27FC236}">
                <a16:creationId xmlns:a16="http://schemas.microsoft.com/office/drawing/2014/main" id="{B0D9D9A2-C3DD-CC2B-BEBC-839A77821596}"/>
              </a:ext>
            </a:extLst>
          </p:cNvPr>
          <p:cNvSpPr>
            <a:spLocks noGrp="1"/>
          </p:cNvSpPr>
          <p:nvPr>
            <p:ph type="body" sz="quarter" idx="14" hasCustomPrompt="1"/>
          </p:nvPr>
        </p:nvSpPr>
        <p:spPr>
          <a:xfrm>
            <a:off x="4586257" y="501644"/>
            <a:ext cx="6650313" cy="704341"/>
          </a:xfrm>
        </p:spPr>
        <p:txBody>
          <a:bodyPr>
            <a:normAutofit/>
          </a:bodyPr>
          <a:lstStyle>
            <a:lvl1pPr marL="0" indent="0">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9660734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hank you Slide White - Re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F7CFC20-200C-ABB8-BBDC-4585454A81E2}"/>
              </a:ext>
            </a:extLst>
          </p:cNvPr>
          <p:cNvSpPr>
            <a:spLocks noGrp="1"/>
          </p:cNvSpPr>
          <p:nvPr>
            <p:ph type="ctrTitle" hasCustomPrompt="1"/>
          </p:nvPr>
        </p:nvSpPr>
        <p:spPr>
          <a:xfrm>
            <a:off x="838200" y="1600199"/>
            <a:ext cx="5502965" cy="2658816"/>
          </a:xfrm>
        </p:spPr>
        <p:txBody>
          <a:bodyPr anchor="b"/>
          <a:lstStyle>
            <a:lvl1pPr algn="l">
              <a:defRPr sz="6000">
                <a:solidFill>
                  <a:schemeClr val="tx1"/>
                </a:solidFill>
              </a:defRPr>
            </a:lvl1pPr>
          </a:lstStyle>
          <a:p>
            <a:r>
              <a:rPr lang="en-US" dirty="0"/>
              <a:t>Thank you</a:t>
            </a:r>
          </a:p>
        </p:txBody>
      </p:sp>
      <p:sp>
        <p:nvSpPr>
          <p:cNvPr id="7" name="Rectangle 6">
            <a:extLst>
              <a:ext uri="{FF2B5EF4-FFF2-40B4-BE49-F238E27FC236}">
                <a16:creationId xmlns:a16="http://schemas.microsoft.com/office/drawing/2014/main" id="{32D84295-D324-502A-4D35-22B2442CC0DA}"/>
              </a:ext>
              <a:ext uri="{C183D7F6-B498-43B3-948B-1728B52AA6E4}">
                <adec:decorative xmlns:adec="http://schemas.microsoft.com/office/drawing/2017/decorative" val="1"/>
              </a:ext>
            </a:extLst>
          </p:cNvPr>
          <p:cNvSpPr/>
          <p:nvPr userDrawn="1"/>
        </p:nvSpPr>
        <p:spPr>
          <a:xfrm>
            <a:off x="955430" y="0"/>
            <a:ext cx="3376246" cy="12778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13">
            <a:extLst>
              <a:ext uri="{FF2B5EF4-FFF2-40B4-BE49-F238E27FC236}">
                <a16:creationId xmlns:a16="http://schemas.microsoft.com/office/drawing/2014/main" id="{CFC25306-0B97-AFD6-6CF1-66E3E3AEDAB3}"/>
              </a:ext>
            </a:extLst>
          </p:cNvPr>
          <p:cNvSpPr>
            <a:spLocks noGrp="1"/>
          </p:cNvSpPr>
          <p:nvPr>
            <p:ph type="body" sz="quarter" idx="12" hasCustomPrompt="1"/>
          </p:nvPr>
        </p:nvSpPr>
        <p:spPr>
          <a:xfrm>
            <a:off x="8549532" y="2595880"/>
            <a:ext cx="2687038" cy="1498329"/>
          </a:xfrm>
        </p:spPr>
        <p:txBody>
          <a:bodyPr vert="horz" anchor="ctr"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Presenter Name</a:t>
            </a:r>
          </a:p>
          <a:p>
            <a:pPr lvl="0"/>
            <a:r>
              <a:rPr lang="en-US" dirty="0"/>
              <a:t>Contact Person Title </a:t>
            </a:r>
          </a:p>
          <a:p>
            <a:pPr lvl="0"/>
            <a:r>
              <a:rPr lang="en-US" dirty="0"/>
              <a:t>Contact Person Unit</a:t>
            </a:r>
          </a:p>
          <a:p>
            <a:pPr lvl="0"/>
            <a:endParaRPr lang="en-US" dirty="0"/>
          </a:p>
          <a:p>
            <a:pPr lvl="0"/>
            <a:r>
              <a:rPr lang="en-US" dirty="0"/>
              <a:t>Phone: </a:t>
            </a:r>
          </a:p>
          <a:p>
            <a:pPr lvl="0"/>
            <a:r>
              <a:rPr lang="en-US" dirty="0"/>
              <a:t>Fax: </a:t>
            </a:r>
          </a:p>
          <a:p>
            <a:pPr lvl="0"/>
            <a:r>
              <a:rPr lang="en-US" dirty="0"/>
              <a:t>Email:</a:t>
            </a:r>
          </a:p>
        </p:txBody>
      </p:sp>
      <p:sp>
        <p:nvSpPr>
          <p:cNvPr id="14" name="Text Placeholder 2">
            <a:extLst>
              <a:ext uri="{FF2B5EF4-FFF2-40B4-BE49-F238E27FC236}">
                <a16:creationId xmlns:a16="http://schemas.microsoft.com/office/drawing/2014/main" id="{2FCD2A77-4139-59F3-B780-54406A33D02F}"/>
              </a:ext>
            </a:extLst>
          </p:cNvPr>
          <p:cNvSpPr>
            <a:spLocks noGrp="1"/>
          </p:cNvSpPr>
          <p:nvPr>
            <p:ph type="body" sz="quarter" idx="10" hasCustomPrompt="1"/>
          </p:nvPr>
        </p:nvSpPr>
        <p:spPr>
          <a:xfrm>
            <a:off x="838200" y="4653229"/>
            <a:ext cx="3139492" cy="341632"/>
          </a:xfrm>
          <a:solidFill>
            <a:schemeClr val="accent2"/>
          </a:solidFill>
          <a:ln>
            <a:noFill/>
          </a:ln>
        </p:spPr>
        <p:txBody>
          <a:bodyPr wrap="square" lIns="91440" tIns="45720" rIns="91440" bIns="45720">
            <a:spAutoFit/>
          </a:bodyPr>
          <a:lstStyle>
            <a:lvl1pPr marL="0" indent="0">
              <a:buNone/>
              <a:defRPr sz="1800">
                <a:solidFill>
                  <a:schemeClr val="bg1"/>
                </a:solidFill>
                <a:latin typeface="+mn-lt"/>
                <a:ea typeface="Roboto Black" panose="02000000000000000000" pitchFamily="2" charset="0"/>
              </a:defRPr>
            </a:lvl1pPr>
          </a:lstStyle>
          <a:p>
            <a:pPr lvl="0"/>
            <a:r>
              <a:rPr lang="en-US" dirty="0"/>
              <a:t>Insert Web Address</a:t>
            </a:r>
          </a:p>
        </p:txBody>
      </p:sp>
      <p:pic>
        <p:nvPicPr>
          <p:cNvPr id="8" name="Picture 7" descr="UConn wordmark in white&#10;">
            <a:extLst>
              <a:ext uri="{FF2B5EF4-FFF2-40B4-BE49-F238E27FC236}">
                <a16:creationId xmlns:a16="http://schemas.microsoft.com/office/drawing/2014/main" id="{642A3E03-432D-5FE3-1123-7FE5CAC69A8D}"/>
              </a:ext>
            </a:extLst>
          </p:cNvPr>
          <p:cNvPicPr>
            <a:picLocks noChangeAspect="1"/>
          </p:cNvPicPr>
          <p:nvPr userDrawn="1"/>
        </p:nvPicPr>
        <p:blipFill>
          <a:blip r:embed="rId2"/>
          <a:stretch>
            <a:fillRect/>
          </a:stretch>
        </p:blipFill>
        <p:spPr>
          <a:xfrm>
            <a:off x="1369547" y="375139"/>
            <a:ext cx="2521335" cy="525278"/>
          </a:xfrm>
          <a:prstGeom prst="rect">
            <a:avLst/>
          </a:prstGeom>
        </p:spPr>
      </p:pic>
      <p:sp>
        <p:nvSpPr>
          <p:cNvPr id="15" name="Text Placeholder 15">
            <a:extLst>
              <a:ext uri="{FF2B5EF4-FFF2-40B4-BE49-F238E27FC236}">
                <a16:creationId xmlns:a16="http://schemas.microsoft.com/office/drawing/2014/main" id="{4DBE8451-3C7F-C3A0-A584-F0FCA511662F}"/>
              </a:ext>
            </a:extLst>
          </p:cNvPr>
          <p:cNvSpPr>
            <a:spLocks noGrp="1"/>
          </p:cNvSpPr>
          <p:nvPr>
            <p:ph type="body" sz="quarter" idx="14" hasCustomPrompt="1"/>
          </p:nvPr>
        </p:nvSpPr>
        <p:spPr>
          <a:xfrm>
            <a:off x="4586257" y="501644"/>
            <a:ext cx="6650313" cy="704341"/>
          </a:xfrm>
        </p:spPr>
        <p:txBody>
          <a:bodyPr>
            <a:normAutofit/>
          </a:bodyPr>
          <a:lstStyle>
            <a:lvl1pPr marL="0" indent="0">
              <a:buNone/>
              <a:defRPr sz="20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1235722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with Photo Whit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5CF69-57E9-EA87-F0D3-4E4ECFE2C856}"/>
              </a:ext>
            </a:extLst>
          </p:cNvPr>
          <p:cNvSpPr>
            <a:spLocks noGrp="1"/>
          </p:cNvSpPr>
          <p:nvPr>
            <p:ph type="ctrTitle" hasCustomPrompt="1"/>
          </p:nvPr>
        </p:nvSpPr>
        <p:spPr>
          <a:xfrm>
            <a:off x="679938" y="1712827"/>
            <a:ext cx="6155726" cy="2387600"/>
          </a:xfrm>
        </p:spPr>
        <p:txBody>
          <a:bodyPr anchor="b"/>
          <a:lstStyle>
            <a:lvl1pPr algn="l">
              <a:defRPr sz="6000">
                <a:solidFill>
                  <a:schemeClr val="tx1"/>
                </a:solidFill>
              </a:defRPr>
            </a:lvl1pPr>
          </a:lstStyle>
          <a:p>
            <a:r>
              <a:rPr lang="en-US" dirty="0"/>
              <a:t>Blue Title Slide with Photo</a:t>
            </a:r>
          </a:p>
        </p:txBody>
      </p:sp>
      <p:sp>
        <p:nvSpPr>
          <p:cNvPr id="3" name="Subtitle 2">
            <a:extLst>
              <a:ext uri="{FF2B5EF4-FFF2-40B4-BE49-F238E27FC236}">
                <a16:creationId xmlns:a16="http://schemas.microsoft.com/office/drawing/2014/main" id="{29A36D2B-CD77-7CA4-C38B-596D7F2890BD}"/>
              </a:ext>
            </a:extLst>
          </p:cNvPr>
          <p:cNvSpPr>
            <a:spLocks noGrp="1"/>
          </p:cNvSpPr>
          <p:nvPr>
            <p:ph type="subTitle" idx="1" hasCustomPrompt="1"/>
          </p:nvPr>
        </p:nvSpPr>
        <p:spPr>
          <a:xfrm>
            <a:off x="679938" y="4192502"/>
            <a:ext cx="6155726" cy="468329"/>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sp>
        <p:nvSpPr>
          <p:cNvPr id="13" name="Text Placeholder 15">
            <a:extLst>
              <a:ext uri="{FF2B5EF4-FFF2-40B4-BE49-F238E27FC236}">
                <a16:creationId xmlns:a16="http://schemas.microsoft.com/office/drawing/2014/main" id="{EA76DC24-4851-294E-4AEB-1A747A77AE75}"/>
              </a:ext>
            </a:extLst>
          </p:cNvPr>
          <p:cNvSpPr>
            <a:spLocks noGrp="1"/>
          </p:cNvSpPr>
          <p:nvPr>
            <p:ph type="body" sz="quarter" idx="10" hasCustomPrompt="1"/>
          </p:nvPr>
        </p:nvSpPr>
        <p:spPr>
          <a:xfrm>
            <a:off x="704333" y="4752906"/>
            <a:ext cx="6155726" cy="495309"/>
          </a:xfrm>
        </p:spPr>
        <p:txBody>
          <a:bodyPr>
            <a:normAutofit/>
          </a:bodyPr>
          <a:lstStyle>
            <a:lvl1pPr marL="0" indent="0">
              <a:buNone/>
              <a:defRPr sz="20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XX, 2020</a:t>
            </a:r>
          </a:p>
        </p:txBody>
      </p:sp>
      <p:sp>
        <p:nvSpPr>
          <p:cNvPr id="7" name="Picture Placeholder 4">
            <a:extLst>
              <a:ext uri="{FF2B5EF4-FFF2-40B4-BE49-F238E27FC236}">
                <a16:creationId xmlns:a16="http://schemas.microsoft.com/office/drawing/2014/main" id="{F604370C-7120-2B5F-90F7-1A12C044F7A8}"/>
              </a:ext>
            </a:extLst>
          </p:cNvPr>
          <p:cNvSpPr>
            <a:spLocks noGrp="1"/>
          </p:cNvSpPr>
          <p:nvPr>
            <p:ph type="pic" sz="quarter" idx="13"/>
          </p:nvPr>
        </p:nvSpPr>
        <p:spPr>
          <a:xfrm>
            <a:off x="7624118" y="0"/>
            <a:ext cx="4567882" cy="6858000"/>
          </a:xfrm>
          <a:prstGeom prst="rect">
            <a:avLst/>
          </a:prstGeom>
        </p:spPr>
        <p:txBody>
          <a:bodyPr anchor="ctr" anchorCtr="0"/>
          <a:lstStyle>
            <a:lvl1pPr marL="0" indent="0" algn="ctr">
              <a:buNone/>
              <a:defRPr b="0" i="0">
                <a:solidFill>
                  <a:schemeClr val="bg1"/>
                </a:solidFill>
                <a:latin typeface="Arial" panose="020B0604020202020204" pitchFamily="34" charset="0"/>
              </a:defRPr>
            </a:lvl1pPr>
          </a:lstStyle>
          <a:p>
            <a:r>
              <a:rPr lang="en-US"/>
              <a:t>Click icon to add picture</a:t>
            </a:r>
            <a:endParaRPr lang="en-US" dirty="0"/>
          </a:p>
        </p:txBody>
      </p:sp>
      <p:sp>
        <p:nvSpPr>
          <p:cNvPr id="14" name="Rectangle 13">
            <a:extLst>
              <a:ext uri="{FF2B5EF4-FFF2-40B4-BE49-F238E27FC236}">
                <a16:creationId xmlns:a16="http://schemas.microsoft.com/office/drawing/2014/main" id="{F62F15D9-1D5D-8ED4-4852-AACCF3C90E97}"/>
              </a:ext>
              <a:ext uri="{C183D7F6-B498-43B3-948B-1728B52AA6E4}">
                <adec:decorative xmlns:adec="http://schemas.microsoft.com/office/drawing/2017/decorative" val="1"/>
              </a:ext>
            </a:extLst>
          </p:cNvPr>
          <p:cNvSpPr/>
          <p:nvPr userDrawn="1"/>
        </p:nvSpPr>
        <p:spPr>
          <a:xfrm>
            <a:off x="644769" y="0"/>
            <a:ext cx="3376246" cy="12778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UConn wordmark in white&#10;">
            <a:extLst>
              <a:ext uri="{FF2B5EF4-FFF2-40B4-BE49-F238E27FC236}">
                <a16:creationId xmlns:a16="http://schemas.microsoft.com/office/drawing/2014/main" id="{E5DBE6C4-D9C4-4156-B99D-990366BC6D2F}"/>
              </a:ext>
            </a:extLst>
          </p:cNvPr>
          <p:cNvPicPr>
            <a:picLocks noChangeAspect="1"/>
          </p:cNvPicPr>
          <p:nvPr userDrawn="1"/>
        </p:nvPicPr>
        <p:blipFill>
          <a:blip r:embed="rId2"/>
          <a:stretch>
            <a:fillRect/>
          </a:stretch>
        </p:blipFill>
        <p:spPr>
          <a:xfrm>
            <a:off x="1058886" y="375139"/>
            <a:ext cx="2521335" cy="525278"/>
          </a:xfrm>
          <a:prstGeom prst="rect">
            <a:avLst/>
          </a:prstGeom>
        </p:spPr>
      </p:pic>
      <p:sp>
        <p:nvSpPr>
          <p:cNvPr id="16" name="Text Placeholder 15">
            <a:extLst>
              <a:ext uri="{FF2B5EF4-FFF2-40B4-BE49-F238E27FC236}">
                <a16:creationId xmlns:a16="http://schemas.microsoft.com/office/drawing/2014/main" id="{DD6AEB51-55C2-0E0C-AD9C-3B8B3ADD0ACC}"/>
              </a:ext>
            </a:extLst>
          </p:cNvPr>
          <p:cNvSpPr>
            <a:spLocks noGrp="1"/>
          </p:cNvSpPr>
          <p:nvPr>
            <p:ph type="body" sz="quarter" idx="14" hasCustomPrompt="1"/>
          </p:nvPr>
        </p:nvSpPr>
        <p:spPr>
          <a:xfrm>
            <a:off x="4175949" y="391252"/>
            <a:ext cx="3186143" cy="842569"/>
          </a:xfrm>
        </p:spPr>
        <p:txBody>
          <a:bodyPr>
            <a:normAutofit/>
          </a:bodyPr>
          <a:lstStyle>
            <a:lvl1pPr marL="0" indent="0">
              <a:buNone/>
              <a:defRPr sz="20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220904821"/>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hank you Slide White - Royal Blue">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F7CFC20-200C-ABB8-BBDC-4585454A81E2}"/>
              </a:ext>
            </a:extLst>
          </p:cNvPr>
          <p:cNvSpPr>
            <a:spLocks noGrp="1"/>
          </p:cNvSpPr>
          <p:nvPr>
            <p:ph type="ctrTitle" hasCustomPrompt="1"/>
          </p:nvPr>
        </p:nvSpPr>
        <p:spPr>
          <a:xfrm>
            <a:off x="838200" y="1600199"/>
            <a:ext cx="5502965" cy="2658816"/>
          </a:xfrm>
        </p:spPr>
        <p:txBody>
          <a:bodyPr anchor="b"/>
          <a:lstStyle>
            <a:lvl1pPr algn="l">
              <a:defRPr sz="6000">
                <a:solidFill>
                  <a:schemeClr val="tx1"/>
                </a:solidFill>
              </a:defRPr>
            </a:lvl1pPr>
          </a:lstStyle>
          <a:p>
            <a:r>
              <a:rPr lang="en-US" dirty="0"/>
              <a:t>Thank you</a:t>
            </a:r>
          </a:p>
        </p:txBody>
      </p:sp>
      <p:sp>
        <p:nvSpPr>
          <p:cNvPr id="7" name="Rectangle 6">
            <a:extLst>
              <a:ext uri="{FF2B5EF4-FFF2-40B4-BE49-F238E27FC236}">
                <a16:creationId xmlns:a16="http://schemas.microsoft.com/office/drawing/2014/main" id="{32D84295-D324-502A-4D35-22B2442CC0DA}"/>
              </a:ext>
              <a:ext uri="{C183D7F6-B498-43B3-948B-1728B52AA6E4}">
                <adec:decorative xmlns:adec="http://schemas.microsoft.com/office/drawing/2017/decorative" val="1"/>
              </a:ext>
            </a:extLst>
          </p:cNvPr>
          <p:cNvSpPr/>
          <p:nvPr userDrawn="1"/>
        </p:nvSpPr>
        <p:spPr>
          <a:xfrm>
            <a:off x="955430" y="0"/>
            <a:ext cx="3376246" cy="12778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13">
            <a:extLst>
              <a:ext uri="{FF2B5EF4-FFF2-40B4-BE49-F238E27FC236}">
                <a16:creationId xmlns:a16="http://schemas.microsoft.com/office/drawing/2014/main" id="{CFC25306-0B97-AFD6-6CF1-66E3E3AEDAB3}"/>
              </a:ext>
            </a:extLst>
          </p:cNvPr>
          <p:cNvSpPr>
            <a:spLocks noGrp="1"/>
          </p:cNvSpPr>
          <p:nvPr>
            <p:ph type="body" sz="quarter" idx="12" hasCustomPrompt="1"/>
          </p:nvPr>
        </p:nvSpPr>
        <p:spPr>
          <a:xfrm>
            <a:off x="8549532" y="2595880"/>
            <a:ext cx="2687038" cy="1498329"/>
          </a:xfrm>
        </p:spPr>
        <p:txBody>
          <a:bodyPr vert="horz" anchor="ctr"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Presenter Name</a:t>
            </a:r>
          </a:p>
          <a:p>
            <a:pPr lvl="0"/>
            <a:r>
              <a:rPr lang="en-US" dirty="0"/>
              <a:t>Contact Person Title </a:t>
            </a:r>
          </a:p>
          <a:p>
            <a:pPr lvl="0"/>
            <a:r>
              <a:rPr lang="en-US" dirty="0"/>
              <a:t>Contact Person Unit</a:t>
            </a:r>
          </a:p>
          <a:p>
            <a:pPr lvl="0"/>
            <a:endParaRPr lang="en-US" dirty="0"/>
          </a:p>
          <a:p>
            <a:pPr lvl="0"/>
            <a:r>
              <a:rPr lang="en-US" dirty="0"/>
              <a:t>Phone: </a:t>
            </a:r>
          </a:p>
          <a:p>
            <a:pPr lvl="0"/>
            <a:r>
              <a:rPr lang="en-US" dirty="0"/>
              <a:t>Fax: </a:t>
            </a:r>
          </a:p>
          <a:p>
            <a:pPr lvl="0"/>
            <a:r>
              <a:rPr lang="en-US" dirty="0"/>
              <a:t>Email:</a:t>
            </a:r>
          </a:p>
        </p:txBody>
      </p:sp>
      <p:sp>
        <p:nvSpPr>
          <p:cNvPr id="14" name="Text Placeholder 2">
            <a:extLst>
              <a:ext uri="{FF2B5EF4-FFF2-40B4-BE49-F238E27FC236}">
                <a16:creationId xmlns:a16="http://schemas.microsoft.com/office/drawing/2014/main" id="{2FCD2A77-4139-59F3-B780-54406A33D02F}"/>
              </a:ext>
            </a:extLst>
          </p:cNvPr>
          <p:cNvSpPr>
            <a:spLocks noGrp="1"/>
          </p:cNvSpPr>
          <p:nvPr>
            <p:ph type="body" sz="quarter" idx="10" hasCustomPrompt="1"/>
          </p:nvPr>
        </p:nvSpPr>
        <p:spPr>
          <a:xfrm>
            <a:off x="838200" y="4653229"/>
            <a:ext cx="3139492" cy="341632"/>
          </a:xfrm>
          <a:solidFill>
            <a:schemeClr val="accent1"/>
          </a:solidFill>
          <a:ln>
            <a:noFill/>
          </a:ln>
        </p:spPr>
        <p:txBody>
          <a:bodyPr wrap="square" lIns="91440" tIns="45720" rIns="91440" bIns="45720">
            <a:spAutoFit/>
          </a:bodyPr>
          <a:lstStyle>
            <a:lvl1pPr marL="0" indent="0">
              <a:buNone/>
              <a:defRPr sz="1800">
                <a:solidFill>
                  <a:schemeClr val="bg1"/>
                </a:solidFill>
                <a:latin typeface="+mn-lt"/>
                <a:ea typeface="Roboto Black" panose="02000000000000000000" pitchFamily="2" charset="0"/>
              </a:defRPr>
            </a:lvl1pPr>
          </a:lstStyle>
          <a:p>
            <a:pPr lvl="0"/>
            <a:r>
              <a:rPr lang="en-US" dirty="0"/>
              <a:t>Insert Web Address</a:t>
            </a:r>
          </a:p>
        </p:txBody>
      </p:sp>
      <p:pic>
        <p:nvPicPr>
          <p:cNvPr id="8" name="Picture 7" descr="UConn wordmark in white&#10;">
            <a:extLst>
              <a:ext uri="{FF2B5EF4-FFF2-40B4-BE49-F238E27FC236}">
                <a16:creationId xmlns:a16="http://schemas.microsoft.com/office/drawing/2014/main" id="{642A3E03-432D-5FE3-1123-7FE5CAC69A8D}"/>
              </a:ext>
            </a:extLst>
          </p:cNvPr>
          <p:cNvPicPr>
            <a:picLocks noChangeAspect="1"/>
          </p:cNvPicPr>
          <p:nvPr userDrawn="1"/>
        </p:nvPicPr>
        <p:blipFill>
          <a:blip r:embed="rId2"/>
          <a:stretch>
            <a:fillRect/>
          </a:stretch>
        </p:blipFill>
        <p:spPr>
          <a:xfrm>
            <a:off x="1369547" y="375139"/>
            <a:ext cx="2521335" cy="525278"/>
          </a:xfrm>
          <a:prstGeom prst="rect">
            <a:avLst/>
          </a:prstGeom>
        </p:spPr>
      </p:pic>
      <p:sp>
        <p:nvSpPr>
          <p:cNvPr id="15" name="Text Placeholder 15">
            <a:extLst>
              <a:ext uri="{FF2B5EF4-FFF2-40B4-BE49-F238E27FC236}">
                <a16:creationId xmlns:a16="http://schemas.microsoft.com/office/drawing/2014/main" id="{4DBE8451-3C7F-C3A0-A584-F0FCA511662F}"/>
              </a:ext>
            </a:extLst>
          </p:cNvPr>
          <p:cNvSpPr>
            <a:spLocks noGrp="1"/>
          </p:cNvSpPr>
          <p:nvPr>
            <p:ph type="body" sz="quarter" idx="14" hasCustomPrompt="1"/>
          </p:nvPr>
        </p:nvSpPr>
        <p:spPr>
          <a:xfrm>
            <a:off x="4586257" y="501644"/>
            <a:ext cx="6650313" cy="704341"/>
          </a:xfrm>
        </p:spPr>
        <p:txBody>
          <a:bodyPr>
            <a:normAutofit/>
          </a:bodyPr>
          <a:lstStyle>
            <a:lvl1pPr marL="0" indent="0">
              <a:buNone/>
              <a:defRPr sz="20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Insert—Header—Footer—Customizable Name</a:t>
            </a:r>
          </a:p>
        </p:txBody>
      </p:sp>
    </p:spTree>
    <p:extLst>
      <p:ext uri="{BB962C8B-B14F-4D97-AF65-F5344CB8AC3E}">
        <p14:creationId xmlns:p14="http://schemas.microsoft.com/office/powerpoint/2010/main" val="528948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_Title Slide Solid Blue">
    <p:bg>
      <p:bgPr>
        <a:solidFill>
          <a:schemeClr val="tx2"/>
        </a:solidFill>
        <a:effectLst/>
      </p:bgPr>
    </p:bg>
    <p:spTree>
      <p:nvGrpSpPr>
        <p:cNvPr id="1" name=""/>
        <p:cNvGrpSpPr/>
        <p:nvPr/>
      </p:nvGrpSpPr>
      <p:grpSpPr>
        <a:xfrm>
          <a:off x="0" y="0"/>
          <a:ext cx="0" cy="0"/>
          <a:chOff x="0" y="0"/>
          <a:chExt cx="0" cy="0"/>
        </a:xfrm>
      </p:grpSpPr>
      <p:pic>
        <p:nvPicPr>
          <p:cNvPr id="3" name="Picture 2" descr="UConn wordmark in white&#10;">
            <a:extLst>
              <a:ext uri="{FF2B5EF4-FFF2-40B4-BE49-F238E27FC236}">
                <a16:creationId xmlns:a16="http://schemas.microsoft.com/office/drawing/2014/main" id="{E18E10AC-ED33-66B0-B0F8-50A5136FF8E4}"/>
              </a:ext>
            </a:extLst>
          </p:cNvPr>
          <p:cNvPicPr>
            <a:picLocks noChangeAspect="1"/>
          </p:cNvPicPr>
          <p:nvPr userDrawn="1"/>
        </p:nvPicPr>
        <p:blipFill>
          <a:blip r:embed="rId2"/>
          <a:stretch>
            <a:fillRect/>
          </a:stretch>
        </p:blipFill>
        <p:spPr>
          <a:xfrm>
            <a:off x="3185822" y="2822713"/>
            <a:ext cx="5820356" cy="1212574"/>
          </a:xfrm>
          <a:prstGeom prst="rect">
            <a:avLst/>
          </a:prstGeom>
        </p:spPr>
      </p:pic>
    </p:spTree>
    <p:extLst>
      <p:ext uri="{BB962C8B-B14F-4D97-AF65-F5344CB8AC3E}">
        <p14:creationId xmlns:p14="http://schemas.microsoft.com/office/powerpoint/2010/main" val="6122662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_Title Slide Solid Blue">
    <p:bg>
      <p:bgRef idx="1001">
        <a:schemeClr val="bg1"/>
      </p:bgRef>
    </p:bg>
    <p:spTree>
      <p:nvGrpSpPr>
        <p:cNvPr id="1" name=""/>
        <p:cNvGrpSpPr/>
        <p:nvPr/>
      </p:nvGrpSpPr>
      <p:grpSpPr>
        <a:xfrm>
          <a:off x="0" y="0"/>
          <a:ext cx="0" cy="0"/>
          <a:chOff x="0" y="0"/>
          <a:chExt cx="0" cy="0"/>
        </a:xfrm>
      </p:grpSpPr>
      <p:pic>
        <p:nvPicPr>
          <p:cNvPr id="2" name="Picture 1" descr="UConn blue wordmark">
            <a:extLst>
              <a:ext uri="{FF2B5EF4-FFF2-40B4-BE49-F238E27FC236}">
                <a16:creationId xmlns:a16="http://schemas.microsoft.com/office/drawing/2014/main" id="{454F619A-3103-A657-644A-F071A852382B}"/>
              </a:ext>
            </a:extLst>
          </p:cNvPr>
          <p:cNvPicPr>
            <a:picLocks noChangeAspect="1"/>
          </p:cNvPicPr>
          <p:nvPr userDrawn="1"/>
        </p:nvPicPr>
        <p:blipFill>
          <a:blip r:embed="rId2"/>
          <a:stretch>
            <a:fillRect/>
          </a:stretch>
        </p:blipFill>
        <p:spPr>
          <a:xfrm>
            <a:off x="3185822" y="2822713"/>
            <a:ext cx="5820356" cy="1212574"/>
          </a:xfrm>
          <a:prstGeom prst="rect">
            <a:avLst/>
          </a:prstGeom>
        </p:spPr>
      </p:pic>
    </p:spTree>
    <p:extLst>
      <p:ext uri="{BB962C8B-B14F-4D97-AF65-F5344CB8AC3E}">
        <p14:creationId xmlns:p14="http://schemas.microsoft.com/office/powerpoint/2010/main" val="3857214859"/>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831850" y="2233008"/>
            <a:ext cx="10515600" cy="897054"/>
          </a:xfrm>
        </p:spPr>
        <p:txBody>
          <a:bodyPr anchor="t"/>
          <a:lstStyle>
            <a:lvl1pPr>
              <a:defRPr sz="6000">
                <a:solidFill>
                  <a:schemeClr val="bg1"/>
                </a:solidFill>
              </a:defRPr>
            </a:lvl1pPr>
          </a:lstStyle>
          <a:p>
            <a:r>
              <a:rPr lang="en-US" dirty="0"/>
              <a:t>Section Header</a:t>
            </a:r>
          </a:p>
        </p:txBody>
      </p:sp>
      <p:sp>
        <p:nvSpPr>
          <p:cNvPr id="3" name="Text Placeholder 2">
            <a:extLst>
              <a:ext uri="{FF2B5EF4-FFF2-40B4-BE49-F238E27FC236}">
                <a16:creationId xmlns:a16="http://schemas.microsoft.com/office/drawing/2014/main" id="{7163D920-0B03-A062-D13A-64092285C2CB}"/>
              </a:ext>
            </a:extLst>
          </p:cNvPr>
          <p:cNvSpPr>
            <a:spLocks noGrp="1"/>
          </p:cNvSpPr>
          <p:nvPr>
            <p:ph type="body" idx="1"/>
          </p:nvPr>
        </p:nvSpPr>
        <p:spPr>
          <a:xfrm>
            <a:off x="831850" y="3282945"/>
            <a:ext cx="10515600" cy="550501"/>
          </a:xfrm>
        </p:spPr>
        <p:txBody>
          <a:bodyPr anchor="t"/>
          <a:lstStyle>
            <a:lvl1pPr marL="0" indent="0">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cxnSp>
        <p:nvCxnSpPr>
          <p:cNvPr id="7" name="Straight Connector 6">
            <a:extLst>
              <a:ext uri="{FF2B5EF4-FFF2-40B4-BE49-F238E27FC236}">
                <a16:creationId xmlns:a16="http://schemas.microsoft.com/office/drawing/2014/main" id="{91AE5380-EB48-8CE3-4872-E89E148C394E}"/>
              </a:ext>
              <a:ext uri="{C183D7F6-B498-43B3-948B-1728B52AA6E4}">
                <adec:decorative xmlns:adec="http://schemas.microsoft.com/office/drawing/2017/decorative" val="1"/>
              </a:ext>
            </a:extLst>
          </p:cNvPr>
          <p:cNvCxnSpPr/>
          <p:nvPr userDrawn="1"/>
        </p:nvCxnSpPr>
        <p:spPr>
          <a:xfrm>
            <a:off x="955430" y="1966306"/>
            <a:ext cx="1108148" cy="0"/>
          </a:xfrm>
          <a:prstGeom prst="line">
            <a:avLst/>
          </a:prstGeom>
          <a:ln w="63500"/>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93179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 Whit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831850" y="2233008"/>
            <a:ext cx="10515600" cy="897054"/>
          </a:xfrm>
        </p:spPr>
        <p:txBody>
          <a:bodyPr anchor="t"/>
          <a:lstStyle>
            <a:lvl1pPr>
              <a:defRPr sz="6000">
                <a:solidFill>
                  <a:schemeClr val="tx1"/>
                </a:solidFill>
              </a:defRPr>
            </a:lvl1pPr>
          </a:lstStyle>
          <a:p>
            <a:r>
              <a:rPr lang="en-US" dirty="0"/>
              <a:t>Section Header</a:t>
            </a:r>
          </a:p>
        </p:txBody>
      </p:sp>
      <p:sp>
        <p:nvSpPr>
          <p:cNvPr id="3" name="Text Placeholder 2">
            <a:extLst>
              <a:ext uri="{FF2B5EF4-FFF2-40B4-BE49-F238E27FC236}">
                <a16:creationId xmlns:a16="http://schemas.microsoft.com/office/drawing/2014/main" id="{7163D920-0B03-A062-D13A-64092285C2CB}"/>
              </a:ext>
            </a:extLst>
          </p:cNvPr>
          <p:cNvSpPr>
            <a:spLocks noGrp="1"/>
          </p:cNvSpPr>
          <p:nvPr>
            <p:ph type="body" idx="1"/>
          </p:nvPr>
        </p:nvSpPr>
        <p:spPr>
          <a:xfrm>
            <a:off x="831850" y="3282945"/>
            <a:ext cx="10515600" cy="550501"/>
          </a:xfrm>
        </p:spPr>
        <p:txBody>
          <a:bodyPr anchor="t"/>
          <a:lstStyle>
            <a:lvl1pPr marL="0" indent="0">
              <a:buNone/>
              <a:defRPr sz="24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cxnSp>
        <p:nvCxnSpPr>
          <p:cNvPr id="7" name="Straight Connector 6">
            <a:extLst>
              <a:ext uri="{FF2B5EF4-FFF2-40B4-BE49-F238E27FC236}">
                <a16:creationId xmlns:a16="http://schemas.microsoft.com/office/drawing/2014/main" id="{91AE5380-EB48-8CE3-4872-E89E148C394E}"/>
              </a:ext>
              <a:ext uri="{C183D7F6-B498-43B3-948B-1728B52AA6E4}">
                <adec:decorative xmlns:adec="http://schemas.microsoft.com/office/drawing/2017/decorative" val="1"/>
              </a:ext>
            </a:extLst>
          </p:cNvPr>
          <p:cNvCxnSpPr/>
          <p:nvPr userDrawn="1"/>
        </p:nvCxnSpPr>
        <p:spPr>
          <a:xfrm>
            <a:off x="955430" y="1966306"/>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686060714"/>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1_Section Header - Grey">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831850" y="2233008"/>
            <a:ext cx="10515600" cy="897054"/>
          </a:xfrm>
        </p:spPr>
        <p:txBody>
          <a:bodyPr anchor="t"/>
          <a:lstStyle>
            <a:lvl1pPr>
              <a:defRPr sz="6000">
                <a:solidFill>
                  <a:schemeClr val="tx1"/>
                </a:solidFill>
              </a:defRPr>
            </a:lvl1pPr>
          </a:lstStyle>
          <a:p>
            <a:r>
              <a:rPr lang="en-US" dirty="0"/>
              <a:t>Section Header</a:t>
            </a:r>
          </a:p>
        </p:txBody>
      </p:sp>
      <p:sp>
        <p:nvSpPr>
          <p:cNvPr id="3" name="Text Placeholder 2">
            <a:extLst>
              <a:ext uri="{FF2B5EF4-FFF2-40B4-BE49-F238E27FC236}">
                <a16:creationId xmlns:a16="http://schemas.microsoft.com/office/drawing/2014/main" id="{7163D920-0B03-A062-D13A-64092285C2CB}"/>
              </a:ext>
            </a:extLst>
          </p:cNvPr>
          <p:cNvSpPr>
            <a:spLocks noGrp="1"/>
          </p:cNvSpPr>
          <p:nvPr>
            <p:ph type="body" idx="1"/>
          </p:nvPr>
        </p:nvSpPr>
        <p:spPr>
          <a:xfrm>
            <a:off x="831850" y="3282945"/>
            <a:ext cx="10515600" cy="550501"/>
          </a:xfrm>
        </p:spPr>
        <p:txBody>
          <a:bodyPr anchor="t"/>
          <a:lstStyle>
            <a:lvl1pPr marL="0" indent="0">
              <a:buNone/>
              <a:defRPr sz="24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cxnSp>
        <p:nvCxnSpPr>
          <p:cNvPr id="7" name="Straight Connector 6">
            <a:extLst>
              <a:ext uri="{FF2B5EF4-FFF2-40B4-BE49-F238E27FC236}">
                <a16:creationId xmlns:a16="http://schemas.microsoft.com/office/drawing/2014/main" id="{91AE5380-EB48-8CE3-4872-E89E148C394E}"/>
              </a:ext>
              <a:ext uri="{C183D7F6-B498-43B3-948B-1728B52AA6E4}">
                <adec:decorative xmlns:adec="http://schemas.microsoft.com/office/drawing/2017/decorative" val="1"/>
              </a:ext>
            </a:extLst>
          </p:cNvPr>
          <p:cNvCxnSpPr/>
          <p:nvPr userDrawn="1"/>
        </p:nvCxnSpPr>
        <p:spPr>
          <a:xfrm>
            <a:off x="955430" y="1966306"/>
            <a:ext cx="1108148" cy="0"/>
          </a:xfrm>
          <a:prstGeom prst="line">
            <a:avLst/>
          </a:prstGeom>
          <a:ln w="63500">
            <a:solidFill>
              <a:schemeClr val="accent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545392232"/>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1_Section Header - Royal Blu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831850" y="2233008"/>
            <a:ext cx="10515600" cy="897054"/>
          </a:xfrm>
        </p:spPr>
        <p:txBody>
          <a:bodyPr anchor="t"/>
          <a:lstStyle>
            <a:lvl1pPr>
              <a:defRPr sz="6000">
                <a:solidFill>
                  <a:schemeClr val="bg1"/>
                </a:solidFill>
              </a:defRPr>
            </a:lvl1pPr>
          </a:lstStyle>
          <a:p>
            <a:r>
              <a:rPr lang="en-US" dirty="0"/>
              <a:t>Section Header</a:t>
            </a:r>
          </a:p>
        </p:txBody>
      </p:sp>
      <p:sp>
        <p:nvSpPr>
          <p:cNvPr id="3" name="Text Placeholder 2">
            <a:extLst>
              <a:ext uri="{FF2B5EF4-FFF2-40B4-BE49-F238E27FC236}">
                <a16:creationId xmlns:a16="http://schemas.microsoft.com/office/drawing/2014/main" id="{7163D920-0B03-A062-D13A-64092285C2CB}"/>
              </a:ext>
            </a:extLst>
          </p:cNvPr>
          <p:cNvSpPr>
            <a:spLocks noGrp="1"/>
          </p:cNvSpPr>
          <p:nvPr>
            <p:ph type="body" idx="1"/>
          </p:nvPr>
        </p:nvSpPr>
        <p:spPr>
          <a:xfrm>
            <a:off x="831850" y="3282945"/>
            <a:ext cx="10515600" cy="550501"/>
          </a:xfrm>
        </p:spPr>
        <p:txBody>
          <a:bodyPr anchor="t"/>
          <a:lstStyle>
            <a:lvl1pPr marL="0" indent="0">
              <a:buNone/>
              <a:defRPr sz="2400">
                <a:solidFill>
                  <a:schemeClr val="bg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cxnSp>
        <p:nvCxnSpPr>
          <p:cNvPr id="7" name="Straight Connector 6">
            <a:extLst>
              <a:ext uri="{FF2B5EF4-FFF2-40B4-BE49-F238E27FC236}">
                <a16:creationId xmlns:a16="http://schemas.microsoft.com/office/drawing/2014/main" id="{91AE5380-EB48-8CE3-4872-E89E148C394E}"/>
              </a:ext>
              <a:ext uri="{C183D7F6-B498-43B3-948B-1728B52AA6E4}">
                <adec:decorative xmlns:adec="http://schemas.microsoft.com/office/drawing/2017/decorative" val="1"/>
              </a:ext>
            </a:extLst>
          </p:cNvPr>
          <p:cNvCxnSpPr/>
          <p:nvPr userDrawn="1"/>
        </p:nvCxnSpPr>
        <p:spPr>
          <a:xfrm>
            <a:off x="955430" y="1966306"/>
            <a:ext cx="1108148" cy="0"/>
          </a:xfrm>
          <a:prstGeom prst="line">
            <a:avLst/>
          </a:prstGeom>
          <a:ln w="63500">
            <a:solidFill>
              <a:schemeClr val="bg1"/>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686504798"/>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with Photo - Blue">
    <p:bg>
      <p:bgPr>
        <a:solidFill>
          <a:schemeClr val="bg1"/>
        </a:solidFill>
        <a:effectLst/>
      </p:bgPr>
    </p:bg>
    <p:spTree>
      <p:nvGrpSpPr>
        <p:cNvPr id="1" name=""/>
        <p:cNvGrpSpPr/>
        <p:nvPr/>
      </p:nvGrpSpPr>
      <p:grpSpPr>
        <a:xfrm>
          <a:off x="0" y="0"/>
          <a:ext cx="0" cy="0"/>
          <a:chOff x="0" y="0"/>
          <a:chExt cx="0" cy="0"/>
        </a:xfrm>
      </p:grpSpPr>
      <p:sp>
        <p:nvSpPr>
          <p:cNvPr id="4" name="Picture Placeholder 4">
            <a:extLst>
              <a:ext uri="{FF2B5EF4-FFF2-40B4-BE49-F238E27FC236}">
                <a16:creationId xmlns:a16="http://schemas.microsoft.com/office/drawing/2014/main" id="{7F28C751-5192-411F-82AC-2A1EFF53EED5}"/>
              </a:ext>
            </a:extLst>
          </p:cNvPr>
          <p:cNvSpPr>
            <a:spLocks noGrp="1"/>
          </p:cNvSpPr>
          <p:nvPr>
            <p:ph type="pic" sz="quarter" idx="11"/>
          </p:nvPr>
        </p:nvSpPr>
        <p:spPr>
          <a:xfrm>
            <a:off x="0" y="0"/>
            <a:ext cx="12192000" cy="6858000"/>
          </a:xfrm>
        </p:spPr>
        <p:txBody>
          <a:bodyPr anchor="ctr" anchorCtr="0"/>
          <a:lstStyle>
            <a:lvl1pPr marL="0" indent="0" algn="ctr">
              <a:buNone/>
              <a:defRPr>
                <a:solidFill>
                  <a:schemeClr val="tx1"/>
                </a:solidFill>
              </a:defRPr>
            </a:lvl1pPr>
          </a:lstStyle>
          <a:p>
            <a:r>
              <a:rPr lang="en-US"/>
              <a:t>Click icon to add picture</a:t>
            </a:r>
            <a:endParaRPr lang="en-US" dirty="0"/>
          </a:p>
        </p:txBody>
      </p:sp>
      <p:sp>
        <p:nvSpPr>
          <p:cNvPr id="2" name="Title 1">
            <a:extLst>
              <a:ext uri="{FF2B5EF4-FFF2-40B4-BE49-F238E27FC236}">
                <a16:creationId xmlns:a16="http://schemas.microsoft.com/office/drawing/2014/main" id="{181C7A41-5533-F6DD-CCD6-AFF4A8A64345}"/>
              </a:ext>
            </a:extLst>
          </p:cNvPr>
          <p:cNvSpPr>
            <a:spLocks noGrp="1"/>
          </p:cNvSpPr>
          <p:nvPr>
            <p:ph type="title" hasCustomPrompt="1"/>
          </p:nvPr>
        </p:nvSpPr>
        <p:spPr>
          <a:xfrm>
            <a:off x="1066312" y="1072423"/>
            <a:ext cx="3763596" cy="662593"/>
          </a:xfrm>
          <a:solidFill>
            <a:schemeClr val="tx2"/>
          </a:solidFill>
        </p:spPr>
        <p:txBody>
          <a:bodyPr anchor="ctr" anchorCtr="1">
            <a:normAutofit/>
          </a:bodyPr>
          <a:lstStyle>
            <a:lvl1pPr>
              <a:defRPr sz="4000">
                <a:solidFill>
                  <a:schemeClr val="bg1"/>
                </a:solidFill>
              </a:defRPr>
            </a:lvl1pPr>
          </a:lstStyle>
          <a:p>
            <a:r>
              <a:rPr lang="en-US" dirty="0"/>
              <a:t>Section Header</a:t>
            </a:r>
          </a:p>
        </p:txBody>
      </p:sp>
    </p:spTree>
    <p:extLst>
      <p:ext uri="{BB962C8B-B14F-4D97-AF65-F5344CB8AC3E}">
        <p14:creationId xmlns:p14="http://schemas.microsoft.com/office/powerpoint/2010/main" val="428034640"/>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E97CC9-25F2-5DC4-60A8-D331494CD1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42F005B-276F-E0E0-6D8E-917A10178C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21ACC3-39C2-DFA3-5EBA-E97C043DF0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060FD79-A9AF-1F4A-9E35-B06744A30598}" type="datetimeFigureOut">
              <a:rPr lang="en-US" smtClean="0"/>
              <a:t>1/5/2026</a:t>
            </a:fld>
            <a:endParaRPr lang="en-US"/>
          </a:p>
        </p:txBody>
      </p:sp>
      <p:sp>
        <p:nvSpPr>
          <p:cNvPr id="5" name="Footer Placeholder 4">
            <a:extLst>
              <a:ext uri="{FF2B5EF4-FFF2-40B4-BE49-F238E27FC236}">
                <a16:creationId xmlns:a16="http://schemas.microsoft.com/office/drawing/2014/main" id="{9B0046B4-140E-5112-E27E-15230FD620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69119D3-EF8A-CE44-019B-15E44D904F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B2EBB83-42F2-474C-8B86-102736A91451}" type="slidenum">
              <a:rPr lang="en-US" smtClean="0"/>
              <a:t>‹#›</a:t>
            </a:fld>
            <a:endParaRPr lang="en-US"/>
          </a:p>
        </p:txBody>
      </p:sp>
    </p:spTree>
    <p:extLst>
      <p:ext uri="{BB962C8B-B14F-4D97-AF65-F5344CB8AC3E}">
        <p14:creationId xmlns:p14="http://schemas.microsoft.com/office/powerpoint/2010/main" val="2613306368"/>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49" r:id="rId4"/>
    <p:sldLayoutId id="2147483651" r:id="rId5"/>
    <p:sldLayoutId id="2147483663" r:id="rId6"/>
    <p:sldLayoutId id="2147483665" r:id="rId7"/>
    <p:sldLayoutId id="2147483666" r:id="rId8"/>
    <p:sldLayoutId id="2147483667" r:id="rId9"/>
    <p:sldLayoutId id="2147483664" r:id="rId10"/>
    <p:sldLayoutId id="2147483676" r:id="rId11"/>
    <p:sldLayoutId id="2147483650" r:id="rId12"/>
    <p:sldLayoutId id="2147483691" r:id="rId13"/>
    <p:sldLayoutId id="2147483668" r:id="rId14"/>
    <p:sldLayoutId id="2147483692" r:id="rId15"/>
    <p:sldLayoutId id="2147483669" r:id="rId16"/>
    <p:sldLayoutId id="2147483652" r:id="rId17"/>
    <p:sldLayoutId id="2147483670" r:id="rId18"/>
    <p:sldLayoutId id="2147483653" r:id="rId19"/>
    <p:sldLayoutId id="2147483654" r:id="rId20"/>
    <p:sldLayoutId id="2147483671" r:id="rId21"/>
    <p:sldLayoutId id="2147483655" r:id="rId22"/>
    <p:sldLayoutId id="2147483672" r:id="rId23"/>
    <p:sldLayoutId id="2147483686" r:id="rId24"/>
    <p:sldLayoutId id="2147483656" r:id="rId25"/>
    <p:sldLayoutId id="2147483687" r:id="rId26"/>
    <p:sldLayoutId id="2147483674" r:id="rId27"/>
    <p:sldLayoutId id="2147483673" r:id="rId28"/>
    <p:sldLayoutId id="2147483675" r:id="rId29"/>
    <p:sldLayoutId id="2147483677" r:id="rId30"/>
    <p:sldLayoutId id="2147483657" r:id="rId31"/>
    <p:sldLayoutId id="2147483678" r:id="rId32"/>
    <p:sldLayoutId id="2147483679" r:id="rId33"/>
    <p:sldLayoutId id="2147483680" r:id="rId34"/>
    <p:sldLayoutId id="2147483681" r:id="rId35"/>
    <p:sldLayoutId id="2147483682" r:id="rId36"/>
    <p:sldLayoutId id="2147483683" r:id="rId37"/>
    <p:sldLayoutId id="2147483685" r:id="rId38"/>
    <p:sldLayoutId id="2147483684" r:id="rId39"/>
    <p:sldLayoutId id="2147483688" r:id="rId40"/>
    <p:sldLayoutId id="2147483689" r:id="rId41"/>
    <p:sldLayoutId id="2147483690" r:id="rId42"/>
  </p:sldLayoutIdLst>
  <p:txStyles>
    <p:titleStyle>
      <a:lvl1pPr algn="l" defTabSz="914400" rtl="0" eaLnBrk="1" latinLnBrk="0" hangingPunct="1">
        <a:lnSpc>
          <a:spcPct val="90000"/>
        </a:lnSpc>
        <a:spcBef>
          <a:spcPct val="0"/>
        </a:spcBef>
        <a:buNone/>
        <a:defRPr sz="4400" b="1" i="0" kern="1200">
          <a:solidFill>
            <a:schemeClr val="tx1"/>
          </a:solidFill>
          <a:latin typeface="Aptos Display" panose="020B00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www.happyscribe.com/subtitle-tools/convert-srt-to-vtt" TargetMode="External"/><Relationship Id="rId2" Type="http://schemas.openxmlformats.org/officeDocument/2006/relationships/notesSlide" Target="../notesSlides/notesSlide8.xml"/><Relationship Id="rId1" Type="http://schemas.openxmlformats.org/officeDocument/2006/relationships/slideLayout" Target="../slideLayouts/slideLayout31.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hyperlink" Target="https://support.microsoft.com/en-us/office/improve-accessibility-with-the-accessibility-checker-a16f6de0-2f39-4a2b-8bd8-5ad801426c7f" TargetMode="External"/><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15.png"/><Relationship Id="rId5" Type="http://schemas.openxmlformats.org/officeDocument/2006/relationships/hyperlink" Target="https://pac.pdf-accessibility.org/en/download" TargetMode="External"/><Relationship Id="rId4" Type="http://schemas.openxmlformats.org/officeDocument/2006/relationships/hyperlink" Target="https://ally.ac/"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hyperlink" Target="https://support.microsoft.com/en-us/office/make-slides-easier-to-read-by-using-the-reading-order-pane-863b5c1c-4f19-45ec-96e6-93a6457f5e1c" TargetMode="External"/><Relationship Id="rId2" Type="http://schemas.openxmlformats.org/officeDocument/2006/relationships/notesSlide" Target="../notesSlides/notesSlide5.xml"/><Relationship Id="rId1" Type="http://schemas.openxmlformats.org/officeDocument/2006/relationships/slideLayout" Target="../slideLayouts/slideLayout31.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872D5-2431-6A87-9245-0FD8F5773776}"/>
              </a:ext>
            </a:extLst>
          </p:cNvPr>
          <p:cNvSpPr>
            <a:spLocks noGrp="1"/>
          </p:cNvSpPr>
          <p:nvPr>
            <p:ph type="ctrTitle"/>
          </p:nvPr>
        </p:nvSpPr>
        <p:spPr>
          <a:xfrm>
            <a:off x="679938" y="1877533"/>
            <a:ext cx="6155726" cy="1945530"/>
          </a:xfrm>
        </p:spPr>
        <p:txBody>
          <a:bodyPr>
            <a:normAutofit/>
          </a:bodyPr>
          <a:lstStyle/>
          <a:p>
            <a:r>
              <a:rPr lang="en-US" dirty="0">
                <a:latin typeface="Candara" panose="020E0502030303020204" pitchFamily="34" charset="0"/>
              </a:rPr>
              <a:t>Accessible PowerPoints</a:t>
            </a:r>
          </a:p>
        </p:txBody>
      </p:sp>
      <p:sp>
        <p:nvSpPr>
          <p:cNvPr id="3" name="Subtitle 2">
            <a:extLst>
              <a:ext uri="{FF2B5EF4-FFF2-40B4-BE49-F238E27FC236}">
                <a16:creationId xmlns:a16="http://schemas.microsoft.com/office/drawing/2014/main" id="{3B5E0040-EC5C-C201-49F6-CB9341375DDD}"/>
              </a:ext>
            </a:extLst>
          </p:cNvPr>
          <p:cNvSpPr>
            <a:spLocks noGrp="1"/>
          </p:cNvSpPr>
          <p:nvPr>
            <p:ph type="subTitle" idx="1"/>
          </p:nvPr>
        </p:nvSpPr>
        <p:spPr/>
        <p:txBody>
          <a:bodyPr>
            <a:normAutofit/>
          </a:bodyPr>
          <a:lstStyle/>
          <a:p>
            <a:r>
              <a:rPr lang="en-US" dirty="0">
                <a:latin typeface="Calibri" panose="020F0502020204030204" pitchFamily="34" charset="0"/>
                <a:ea typeface="Calibri" panose="020F0502020204030204" pitchFamily="34" charset="0"/>
                <a:cs typeface="Calibri" panose="020F0502020204030204" pitchFamily="34" charset="0"/>
              </a:rPr>
              <a:t>Create Inclusive &amp; Accessible Experiences</a:t>
            </a:r>
          </a:p>
        </p:txBody>
      </p:sp>
      <p:sp>
        <p:nvSpPr>
          <p:cNvPr id="5" name="Text Placeholder 4">
            <a:extLst>
              <a:ext uri="{FF2B5EF4-FFF2-40B4-BE49-F238E27FC236}">
                <a16:creationId xmlns:a16="http://schemas.microsoft.com/office/drawing/2014/main" id="{C6573CDA-EEA6-8EC4-AF39-25299C8C73A2}"/>
              </a:ext>
            </a:extLst>
          </p:cNvPr>
          <p:cNvSpPr>
            <a:spLocks noGrp="1"/>
          </p:cNvSpPr>
          <p:nvPr>
            <p:ph type="body" sz="quarter" idx="10"/>
          </p:nvPr>
        </p:nvSpPr>
        <p:spPr>
          <a:xfrm>
            <a:off x="704333" y="5145173"/>
            <a:ext cx="6155726" cy="495309"/>
          </a:xfrm>
        </p:spPr>
        <p:txBody>
          <a:bodyPr/>
          <a:lstStyle/>
          <a:p>
            <a:r>
              <a:rPr lang="en-US" i="1" dirty="0">
                <a:latin typeface="Calibri" panose="020F0502020204030204" pitchFamily="34" charset="0"/>
                <a:ea typeface="Calibri" panose="020F0502020204030204" pitchFamily="34" charset="0"/>
                <a:cs typeface="Calibri" panose="020F0502020204030204" pitchFamily="34" charset="0"/>
              </a:rPr>
              <a:t>December 2025</a:t>
            </a:r>
          </a:p>
        </p:txBody>
      </p:sp>
      <p:sp>
        <p:nvSpPr>
          <p:cNvPr id="8" name="Subtitle 2">
            <a:extLst>
              <a:ext uri="{FF2B5EF4-FFF2-40B4-BE49-F238E27FC236}">
                <a16:creationId xmlns:a16="http://schemas.microsoft.com/office/drawing/2014/main" id="{4E1609B9-BD31-4B15-518A-3AC493CEC560}"/>
              </a:ext>
            </a:extLst>
          </p:cNvPr>
          <p:cNvSpPr txBox="1">
            <a:spLocks/>
          </p:cNvSpPr>
          <p:nvPr/>
        </p:nvSpPr>
        <p:spPr>
          <a:xfrm>
            <a:off x="704333" y="1409203"/>
            <a:ext cx="3362570" cy="468329"/>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000" dirty="0">
                <a:latin typeface="Calibri"/>
                <a:ea typeface="Calibri"/>
                <a:cs typeface="Calibri"/>
              </a:rPr>
              <a:t>ITS ACCESSIBILITY</a:t>
            </a:r>
          </a:p>
        </p:txBody>
      </p:sp>
      <p:pic>
        <p:nvPicPr>
          <p:cNvPr id="4102" name="Picture 6">
            <a:extLst>
              <a:ext uri="{FF2B5EF4-FFF2-40B4-BE49-F238E27FC236}">
                <a16:creationId xmlns:a16="http://schemas.microsoft.com/office/drawing/2014/main" id="{034BFD74-4D33-64E5-B667-93DEA63A0198}"/>
              </a:ext>
              <a:ext uri="{C183D7F6-B498-43B3-948B-1728B52AA6E4}">
                <adec:decorative xmlns:adec="http://schemas.microsoft.com/office/drawing/2017/decorative" val="1"/>
              </a:ext>
            </a:extLst>
          </p:cNvPr>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rcRect l="31228" r="31228"/>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47437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760E5-CFC3-66FB-AEF6-8975B04229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A244D6-5AE8-E7C2-90D5-99E8849657C9}"/>
              </a:ext>
            </a:extLst>
          </p:cNvPr>
          <p:cNvSpPr>
            <a:spLocks noGrp="1"/>
          </p:cNvSpPr>
          <p:nvPr>
            <p:ph type="title"/>
          </p:nvPr>
        </p:nvSpPr>
        <p:spPr>
          <a:xfrm>
            <a:off x="839789" y="457200"/>
            <a:ext cx="4585652" cy="1465515"/>
          </a:xfrm>
        </p:spPr>
        <p:txBody>
          <a:bodyPr/>
          <a:lstStyle/>
          <a:p>
            <a:r>
              <a:rPr lang="en-US" sz="4400" dirty="0">
                <a:latin typeface="Candara" panose="020E0502030303020204" pitchFamily="34" charset="0"/>
              </a:rPr>
              <a:t>Embedded Video Captions</a:t>
            </a:r>
          </a:p>
        </p:txBody>
      </p:sp>
      <p:sp>
        <p:nvSpPr>
          <p:cNvPr id="7" name="Text Placeholder 3">
            <a:extLst>
              <a:ext uri="{FF2B5EF4-FFF2-40B4-BE49-F238E27FC236}">
                <a16:creationId xmlns:a16="http://schemas.microsoft.com/office/drawing/2014/main" id="{29330D5A-E9B1-2A29-63D6-2E689082A2D6}"/>
              </a:ext>
            </a:extLst>
          </p:cNvPr>
          <p:cNvSpPr txBox="1">
            <a:spLocks/>
          </p:cNvSpPr>
          <p:nvPr/>
        </p:nvSpPr>
        <p:spPr>
          <a:xfrm>
            <a:off x="992188" y="2383090"/>
            <a:ext cx="4585652" cy="363829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342900" indent="-342900">
              <a:lnSpc>
                <a:spcPct val="100000"/>
              </a:lnSpc>
              <a:buFont typeface="Arial" panose="020B0604020202020204" pitchFamily="34" charset="0"/>
              <a:buChar char="•"/>
            </a:pPr>
            <a:r>
              <a:rPr lang="en-US" sz="2400" dirty="0">
                <a:latin typeface="Calibri" panose="020F0502020204030204" pitchFamily="34" charset="0"/>
                <a:cs typeface="Calibri" panose="020F0502020204030204" pitchFamily="34" charset="0"/>
              </a:rPr>
              <a:t>Must use VTT or SRT captions.</a:t>
            </a:r>
          </a:p>
          <a:p>
            <a:pPr marL="342900" indent="-342900">
              <a:lnSpc>
                <a:spcPct val="100000"/>
              </a:lnSpc>
              <a:buFont typeface="Arial" panose="020B0604020202020204" pitchFamily="34" charset="0"/>
              <a:buChar char="•"/>
            </a:pPr>
            <a:r>
              <a:rPr lang="en-US" sz="2400" dirty="0">
                <a:latin typeface="Calibri" panose="020F0502020204030204" pitchFamily="34" charset="0"/>
                <a:cs typeface="Calibri" panose="020F0502020204030204" pitchFamily="34" charset="0"/>
              </a:rPr>
              <a:t>Kaltura creates SRT captions</a:t>
            </a:r>
          </a:p>
          <a:p>
            <a:pPr marL="800100" lvl="1" indent="-342900">
              <a:lnSpc>
                <a:spcPct val="100000"/>
              </a:lnSpc>
              <a:buFont typeface="Arial" panose="020B0604020202020204" pitchFamily="34" charset="0"/>
              <a:buChar char="•"/>
            </a:pPr>
            <a:r>
              <a:rPr lang="en-US" sz="2000" b="1" dirty="0">
                <a:latin typeface="Calibri" panose="020F0502020204030204" pitchFamily="34" charset="0"/>
                <a:cs typeface="Calibri" panose="020F0502020204030204" pitchFamily="34" charset="0"/>
              </a:rPr>
              <a:t>Edit video &gt; Captions &gt; Download icon</a:t>
            </a:r>
          </a:p>
          <a:p>
            <a:pPr marL="342900" indent="-342900">
              <a:lnSpc>
                <a:spcPct val="100000"/>
              </a:lnSpc>
              <a:buFont typeface="Arial" panose="020B0604020202020204" pitchFamily="34" charset="0"/>
              <a:buChar char="•"/>
            </a:pPr>
            <a:r>
              <a:rPr lang="en-US" sz="2400" dirty="0">
                <a:latin typeface="Calibri" panose="020F0502020204030204" pitchFamily="34" charset="0"/>
                <a:cs typeface="Calibri" panose="020F0502020204030204" pitchFamily="34" charset="0"/>
              </a:rPr>
              <a:t>Use </a:t>
            </a:r>
            <a:r>
              <a:rPr lang="en-US" sz="2400" dirty="0">
                <a:latin typeface="Calibri" panose="020F0502020204030204" pitchFamily="34" charset="0"/>
                <a:cs typeface="Calibri" panose="020F0502020204030204" pitchFamily="34" charset="0"/>
                <a:hlinkClick r:id="rId3"/>
              </a:rPr>
              <a:t>Happy Scribe </a:t>
            </a:r>
            <a:r>
              <a:rPr lang="en-US" sz="2400" dirty="0">
                <a:latin typeface="Calibri" panose="020F0502020204030204" pitchFamily="34" charset="0"/>
                <a:cs typeface="Calibri" panose="020F0502020204030204" pitchFamily="34" charset="0"/>
              </a:rPr>
              <a:t>to convert captions.</a:t>
            </a:r>
          </a:p>
          <a:p>
            <a:pPr marL="342900" indent="-342900">
              <a:lnSpc>
                <a:spcPct val="100000"/>
              </a:lnSpc>
              <a:buFont typeface="Arial" panose="020B0604020202020204" pitchFamily="34" charset="0"/>
              <a:buChar char="•"/>
            </a:pPr>
            <a:r>
              <a:rPr lang="en-US" sz="2400" dirty="0">
                <a:latin typeface="Calibri" panose="020F0502020204030204" pitchFamily="34" charset="0"/>
                <a:cs typeface="Calibri" panose="020F0502020204030204" pitchFamily="34" charset="0"/>
              </a:rPr>
              <a:t>Click video, </a:t>
            </a:r>
            <a:r>
              <a:rPr lang="en-US" sz="2400" b="1" dirty="0">
                <a:latin typeface="Calibri" panose="020F0502020204030204" pitchFamily="34" charset="0"/>
                <a:cs typeface="Calibri" panose="020F0502020204030204" pitchFamily="34" charset="0"/>
              </a:rPr>
              <a:t>Playback &gt; Insert captions</a:t>
            </a:r>
            <a:r>
              <a:rPr lang="en-US" sz="2400" dirty="0">
                <a:latin typeface="Calibri" panose="020F0502020204030204" pitchFamily="34" charset="0"/>
                <a:cs typeface="Calibri" panose="020F0502020204030204" pitchFamily="34" charset="0"/>
              </a:rPr>
              <a:t>.</a:t>
            </a:r>
            <a:endParaRPr lang="en-US" sz="2400" b="1" dirty="0">
              <a:latin typeface="Calibri" panose="020F0502020204030204" pitchFamily="34" charset="0"/>
              <a:cs typeface="Calibri" panose="020F0502020204030204" pitchFamily="34" charset="0"/>
            </a:endParaRPr>
          </a:p>
        </p:txBody>
      </p:sp>
      <p:pic>
        <p:nvPicPr>
          <p:cNvPr id="1026" name="Picture 2" descr="An example showing captions and a transcript.">
            <a:extLst>
              <a:ext uri="{FF2B5EF4-FFF2-40B4-BE49-F238E27FC236}">
                <a16:creationId xmlns:a16="http://schemas.microsoft.com/office/drawing/2014/main" id="{F746BA3D-D950-ACDA-D5B9-3FF823CC9E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1703864"/>
            <a:ext cx="5641319" cy="3450271"/>
          </a:xfrm>
          <a:prstGeom prst="rect">
            <a:avLst/>
          </a:prstGeom>
          <a:noFill/>
          <a:effectLst>
            <a:outerShdw blurRad="292100" dist="139700" dir="2700000" algn="ctr" rotWithShape="0">
              <a:srgbClr val="000000">
                <a:alpha val="65000"/>
              </a:srgbClr>
            </a:outerShdw>
          </a:effectLst>
          <a:extLst>
            <a:ext uri="{909E8E84-426E-40DD-AFC4-6F175D3DCCD1}">
              <a14:hiddenFill xmlns:a14="http://schemas.microsoft.com/office/drawing/2010/main">
                <a:solidFill>
                  <a:srgbClr val="FFFFFF"/>
                </a:solidFill>
              </a14:hiddenFill>
            </a:ext>
          </a:extLst>
        </p:spPr>
      </p:pic>
      <p:sp>
        <p:nvSpPr>
          <p:cNvPr id="3" name="Half Frame 2">
            <a:extLst>
              <a:ext uri="{FF2B5EF4-FFF2-40B4-BE49-F238E27FC236}">
                <a16:creationId xmlns:a16="http://schemas.microsoft.com/office/drawing/2014/main" id="{7D59317A-6122-23D0-1025-3BE8EC580697}"/>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701D6FB4-3182-53E5-02C3-0B9F35457FF6}"/>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427F78DE-81A1-5DAC-B894-A03E46F852BA}"/>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15630091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B645A-110B-EE60-1280-7412A095FF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B70E74-86AC-6D19-FEC9-77CA070B57EB}"/>
              </a:ext>
            </a:extLst>
          </p:cNvPr>
          <p:cNvSpPr>
            <a:spLocks noGrp="1"/>
          </p:cNvSpPr>
          <p:nvPr>
            <p:ph type="title"/>
          </p:nvPr>
        </p:nvSpPr>
        <p:spPr/>
        <p:txBody>
          <a:bodyPr/>
          <a:lstStyle/>
          <a:p>
            <a:r>
              <a:rPr lang="en-US" dirty="0">
                <a:latin typeface="Candara" panose="020E0502030303020204" pitchFamily="34" charset="0"/>
              </a:rPr>
              <a:t>Accessibility Checkers</a:t>
            </a:r>
          </a:p>
        </p:txBody>
      </p:sp>
      <p:sp>
        <p:nvSpPr>
          <p:cNvPr id="3" name="Content Placeholder 2">
            <a:extLst>
              <a:ext uri="{FF2B5EF4-FFF2-40B4-BE49-F238E27FC236}">
                <a16:creationId xmlns:a16="http://schemas.microsoft.com/office/drawing/2014/main" id="{3510AA66-A711-B23D-4DD4-46B9EA445896}"/>
              </a:ext>
            </a:extLst>
          </p:cNvPr>
          <p:cNvSpPr>
            <a:spLocks noGrp="1"/>
          </p:cNvSpPr>
          <p:nvPr>
            <p:ph idx="1"/>
          </p:nvPr>
        </p:nvSpPr>
        <p:spPr>
          <a:xfrm>
            <a:off x="838200" y="1825625"/>
            <a:ext cx="5621977" cy="4178041"/>
          </a:xfrm>
        </p:spPr>
        <p:txBody>
          <a:bodyPr vert="horz" lIns="91440" tIns="45720" rIns="91440" bIns="45720" rtlCol="0" anchor="t">
            <a:noAutofit/>
          </a:bodyPr>
          <a:lstStyle/>
          <a:p>
            <a:pPr>
              <a:lnSpc>
                <a:spcPct val="100000"/>
              </a:lnSpc>
            </a:pPr>
            <a:r>
              <a:rPr lang="en-US" sz="2400" dirty="0">
                <a:latin typeface="Calibri" panose="020F0502020204030204" pitchFamily="34" charset="0"/>
                <a:ea typeface="Calibri" panose="020F0502020204030204" pitchFamily="34" charset="0"/>
                <a:cs typeface="Calibri" panose="020F0502020204030204" pitchFamily="34" charset="0"/>
                <a:hlinkClick r:id="rId3"/>
              </a:rPr>
              <a:t>Microsoft Office</a:t>
            </a:r>
            <a:endParaRPr lang="en-US" sz="2400" dirty="0">
              <a:latin typeface="Calibri" panose="020F0502020204030204" pitchFamily="34" charset="0"/>
              <a:ea typeface="Calibri" panose="020F0502020204030204" pitchFamily="34" charset="0"/>
              <a:cs typeface="Calibri" panose="020F0502020204030204" pitchFamily="34" charset="0"/>
            </a:endParaRPr>
          </a:p>
          <a:p>
            <a:pPr lvl="1">
              <a:lnSpc>
                <a:spcPct val="100000"/>
              </a:lnSpc>
            </a:pPr>
            <a:r>
              <a:rPr lang="en-US" sz="2000" b="1" dirty="0">
                <a:latin typeface="Calibri" panose="020F0502020204030204" pitchFamily="34" charset="0"/>
                <a:ea typeface="Calibri" panose="020F0502020204030204" pitchFamily="34" charset="0"/>
                <a:cs typeface="Calibri" panose="020F0502020204030204" pitchFamily="34" charset="0"/>
              </a:rPr>
              <a:t>Review &gt; Check Accessibility</a:t>
            </a:r>
          </a:p>
          <a:p>
            <a:pPr lvl="1">
              <a:lnSpc>
                <a:spcPct val="100000"/>
              </a:lnSpc>
            </a:pPr>
            <a:r>
              <a:rPr lang="en-US" sz="2000" dirty="0">
                <a:latin typeface="Calibri" panose="020F0502020204030204" pitchFamily="34" charset="0"/>
                <a:ea typeface="Calibri" panose="020F0502020204030204" pitchFamily="34" charset="0"/>
                <a:cs typeface="Calibri" panose="020F0502020204030204" pitchFamily="34" charset="0"/>
              </a:rPr>
              <a:t>Turn on </a:t>
            </a:r>
            <a:r>
              <a:rPr lang="en-US" sz="2000" b="1" dirty="0">
                <a:latin typeface="Calibri" panose="020F0502020204030204" pitchFamily="34" charset="0"/>
                <a:ea typeface="Calibri" panose="020F0502020204030204" pitchFamily="34" charset="0"/>
                <a:cs typeface="Calibri" panose="020F0502020204030204" pitchFamily="34" charset="0"/>
              </a:rPr>
              <a:t>Navigation Pane</a:t>
            </a:r>
            <a:r>
              <a:rPr lang="en-US" sz="2000" dirty="0">
                <a:latin typeface="Calibri" panose="020F0502020204030204" pitchFamily="34" charset="0"/>
                <a:ea typeface="Calibri" panose="020F0502020204030204" pitchFamily="34" charset="0"/>
                <a:cs typeface="Calibri" panose="020F0502020204030204" pitchFamily="34" charset="0"/>
              </a:rPr>
              <a:t>.</a:t>
            </a:r>
          </a:p>
          <a:p>
            <a:pPr>
              <a:lnSpc>
                <a:spcPct val="100000"/>
              </a:lnSpc>
            </a:pPr>
            <a:r>
              <a:rPr lang="en-US" sz="2400" dirty="0" err="1">
                <a:latin typeface="Calibri" panose="020F0502020204030204" pitchFamily="34" charset="0"/>
                <a:ea typeface="Calibri" panose="020F0502020204030204" pitchFamily="34" charset="0"/>
                <a:cs typeface="Calibri" panose="020F0502020204030204" pitchFamily="34" charset="0"/>
                <a:hlinkClick r:id="rId4"/>
              </a:rPr>
              <a:t>HuskyCT</a:t>
            </a:r>
            <a:r>
              <a:rPr lang="en-US" sz="2400" dirty="0">
                <a:latin typeface="Calibri" panose="020F0502020204030204" pitchFamily="34" charset="0"/>
                <a:ea typeface="Calibri" panose="020F0502020204030204" pitchFamily="34" charset="0"/>
                <a:cs typeface="Calibri" panose="020F0502020204030204" pitchFamily="34" charset="0"/>
                <a:hlinkClick r:id="rId4"/>
              </a:rPr>
              <a:t>/Blackboard Ally</a:t>
            </a:r>
            <a:endParaRPr lang="en-US" sz="2400" dirty="0">
              <a:latin typeface="Calibri" panose="020F0502020204030204" pitchFamily="34" charset="0"/>
              <a:ea typeface="Calibri" panose="020F0502020204030204" pitchFamily="34" charset="0"/>
              <a:cs typeface="Calibri" panose="020F0502020204030204" pitchFamily="34" charset="0"/>
            </a:endParaRPr>
          </a:p>
          <a:p>
            <a:pPr lvl="1">
              <a:lnSpc>
                <a:spcPct val="100000"/>
              </a:lnSpc>
            </a:pPr>
            <a:r>
              <a:rPr lang="en-US" sz="2000" dirty="0">
                <a:latin typeface="Calibri" panose="020F0502020204030204" pitchFamily="34" charset="0"/>
                <a:ea typeface="Calibri" panose="020F0502020204030204" pitchFamily="34" charset="0"/>
                <a:cs typeface="Calibri" panose="020F0502020204030204" pitchFamily="34" charset="0"/>
              </a:rPr>
              <a:t>For courses and websites.</a:t>
            </a:r>
          </a:p>
          <a:p>
            <a:pPr>
              <a:lnSpc>
                <a:spcPct val="100000"/>
              </a:lnSpc>
            </a:pPr>
            <a:r>
              <a:rPr lang="en-US" sz="2400" dirty="0">
                <a:latin typeface="Calibri" panose="020F0502020204030204" pitchFamily="34" charset="0"/>
                <a:ea typeface="Calibri" panose="020F0502020204030204" pitchFamily="34" charset="0"/>
                <a:cs typeface="Calibri" panose="020F0502020204030204" pitchFamily="34" charset="0"/>
                <a:hlinkClick r:id="rId5"/>
              </a:rPr>
              <a:t>PDF/UA PDF Checker 2024</a:t>
            </a:r>
            <a:endParaRPr lang="en-US" sz="2400" dirty="0">
              <a:latin typeface="Calibri" panose="020F0502020204030204" pitchFamily="34" charset="0"/>
              <a:ea typeface="Calibri" panose="020F0502020204030204" pitchFamily="34" charset="0"/>
              <a:cs typeface="Calibri" panose="020F0502020204030204" pitchFamily="34" charset="0"/>
            </a:endParaRPr>
          </a:p>
          <a:p>
            <a:pPr lvl="1">
              <a:lnSpc>
                <a:spcPct val="100000"/>
              </a:lnSpc>
            </a:pPr>
            <a:r>
              <a:rPr lang="en-US" sz="2000" dirty="0">
                <a:latin typeface="Calibri" panose="020F0502020204030204" pitchFamily="34" charset="0"/>
                <a:ea typeface="Calibri" panose="020F0502020204030204" pitchFamily="34" charset="0"/>
                <a:cs typeface="Calibri" panose="020F0502020204030204" pitchFamily="34" charset="0"/>
              </a:rPr>
              <a:t>More technical but provides insight into issues needing remediation.</a:t>
            </a:r>
          </a:p>
        </p:txBody>
      </p:sp>
      <p:pic>
        <p:nvPicPr>
          <p:cNvPr id="1026" name="Picture 2" descr="A quick tutorial for how to check accessibility in Word. Under Inspect tab, &quot;Check for Issues&quot; is selected and &quot;Check Accessibility&quot; is highlighted.">
            <a:extLst>
              <a:ext uri="{FF2B5EF4-FFF2-40B4-BE49-F238E27FC236}">
                <a16:creationId xmlns:a16="http://schemas.microsoft.com/office/drawing/2014/main" id="{995D64AA-2A2C-304C-5274-83B9D4E2B2D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26431" y="1646413"/>
            <a:ext cx="4958726" cy="3565173"/>
          </a:xfrm>
          <a:prstGeom prst="rect">
            <a:avLst/>
          </a:prstGeom>
          <a:noFill/>
          <a:effectLst>
            <a:outerShdw blurRad="292100" dist="139700" dir="2700000" algn="ctr" rotWithShape="0">
              <a:srgbClr val="000000">
                <a:alpha val="65000"/>
              </a:srgbClr>
            </a:outerShdw>
          </a:effectLst>
          <a:extLst>
            <a:ext uri="{909E8E84-426E-40DD-AFC4-6F175D3DCCD1}">
              <a14:hiddenFill xmlns:a14="http://schemas.microsoft.com/office/drawing/2010/main">
                <a:solidFill>
                  <a:srgbClr val="FFFFFF"/>
                </a:solidFill>
              </a14:hiddenFill>
            </a:ext>
          </a:extLst>
        </p:spPr>
      </p:pic>
      <p:sp>
        <p:nvSpPr>
          <p:cNvPr id="5" name="Half Frame 4">
            <a:extLst>
              <a:ext uri="{FF2B5EF4-FFF2-40B4-BE49-F238E27FC236}">
                <a16:creationId xmlns:a16="http://schemas.microsoft.com/office/drawing/2014/main" id="{0A3A0A72-92EC-4649-820D-FBD105766B04}"/>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B19EB55B-6FF0-C2A9-3706-CE733792E45B}"/>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47602E3D-7097-D176-334E-6ED38B50DE39}"/>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40741728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8C090-B28D-197C-06EC-328A872ECFF4}"/>
              </a:ext>
            </a:extLst>
          </p:cNvPr>
          <p:cNvSpPr>
            <a:spLocks noGrp="1"/>
          </p:cNvSpPr>
          <p:nvPr>
            <p:ph type="title"/>
          </p:nvPr>
        </p:nvSpPr>
        <p:spPr/>
        <p:txBody>
          <a:bodyPr/>
          <a:lstStyle/>
          <a:p>
            <a:r>
              <a:rPr lang="en-US" dirty="0">
                <a:latin typeface="Candara" panose="020E0502030303020204" pitchFamily="34" charset="0"/>
              </a:rPr>
              <a:t>Accessible PowerPoint Checklist</a:t>
            </a:r>
          </a:p>
        </p:txBody>
      </p:sp>
      <p:sp>
        <p:nvSpPr>
          <p:cNvPr id="3" name="Content Placeholder 2">
            <a:extLst>
              <a:ext uri="{FF2B5EF4-FFF2-40B4-BE49-F238E27FC236}">
                <a16:creationId xmlns:a16="http://schemas.microsoft.com/office/drawing/2014/main" id="{CD0CC148-5E90-B509-84BD-1779D4E6637A}"/>
              </a:ext>
            </a:extLst>
          </p:cNvPr>
          <p:cNvSpPr>
            <a:spLocks noGrp="1"/>
          </p:cNvSpPr>
          <p:nvPr>
            <p:ph idx="1"/>
          </p:nvPr>
        </p:nvSpPr>
        <p:spPr/>
        <p:txBody>
          <a:bodyPr>
            <a:noAutofit/>
          </a:bodyPr>
          <a:lstStyle/>
          <a:p>
            <a:pPr>
              <a:lnSpc>
                <a:spcPct val="100000"/>
              </a:lnSpc>
              <a:buFont typeface="Wingdings" panose="05000000000000000000" pitchFamily="2" charset="2"/>
              <a:buChar char="q"/>
            </a:pP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b="1" dirty="0">
                <a:latin typeface="Calibri" panose="020F0502020204030204" pitchFamily="34" charset="0"/>
                <a:ea typeface="Calibri" panose="020F0502020204030204" pitchFamily="34" charset="0"/>
                <a:cs typeface="Calibri" panose="020F0502020204030204" pitchFamily="34" charset="0"/>
              </a:rPr>
              <a:t>Document title </a:t>
            </a:r>
            <a:r>
              <a:rPr lang="en-US" sz="2400" dirty="0">
                <a:latin typeface="Calibri" panose="020F0502020204030204" pitchFamily="34" charset="0"/>
                <a:ea typeface="Calibri" panose="020F0502020204030204" pitchFamily="34" charset="0"/>
                <a:cs typeface="Calibri" panose="020F0502020204030204" pitchFamily="34" charset="0"/>
              </a:rPr>
              <a:t>is present.</a:t>
            </a:r>
          </a:p>
          <a:p>
            <a:pPr>
              <a:lnSpc>
                <a:spcPct val="100000"/>
              </a:lnSpc>
              <a:buFont typeface="Wingdings" panose="05000000000000000000" pitchFamily="2" charset="2"/>
              <a:buChar char="q"/>
            </a:pP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b="1" dirty="0">
                <a:latin typeface="Calibri" panose="020F0502020204030204" pitchFamily="34" charset="0"/>
                <a:ea typeface="Calibri" panose="020F0502020204030204" pitchFamily="34" charset="0"/>
                <a:cs typeface="Calibri" panose="020F0502020204030204" pitchFamily="34" charset="0"/>
              </a:rPr>
              <a:t>Alt text </a:t>
            </a:r>
            <a:r>
              <a:rPr lang="en-US" sz="2400" dirty="0">
                <a:latin typeface="Calibri" panose="020F0502020204030204" pitchFamily="34" charset="0"/>
                <a:ea typeface="Calibri" panose="020F0502020204030204" pitchFamily="34" charset="0"/>
                <a:cs typeface="Calibri" panose="020F0502020204030204" pitchFamily="34" charset="0"/>
              </a:rPr>
              <a:t>for images has been </a:t>
            </a:r>
            <a:r>
              <a:rPr lang="en-US" sz="2400" b="1" dirty="0">
                <a:latin typeface="Calibri" panose="020F0502020204030204" pitchFamily="34" charset="0"/>
                <a:ea typeface="Calibri" panose="020F0502020204030204" pitchFamily="34" charset="0"/>
                <a:cs typeface="Calibri" panose="020F0502020204030204" pitchFamily="34" charset="0"/>
              </a:rPr>
              <a:t>validated</a:t>
            </a:r>
            <a:r>
              <a:rPr lang="en-US" sz="2400" dirty="0">
                <a:latin typeface="Calibri" panose="020F0502020204030204" pitchFamily="34" charset="0"/>
                <a:ea typeface="Calibri" panose="020F0502020204030204" pitchFamily="34" charset="0"/>
                <a:cs typeface="Calibri" panose="020F0502020204030204" pitchFamily="34" charset="0"/>
              </a:rPr>
              <a:t>.</a:t>
            </a:r>
          </a:p>
          <a:p>
            <a:pPr>
              <a:lnSpc>
                <a:spcPct val="100000"/>
              </a:lnSpc>
              <a:buFont typeface="Wingdings" panose="05000000000000000000" pitchFamily="2" charset="2"/>
              <a:buChar char="q"/>
            </a:pPr>
            <a:r>
              <a:rPr lang="en-US" sz="2400" dirty="0">
                <a:latin typeface="Calibri" panose="020F0502020204030204" pitchFamily="34" charset="0"/>
                <a:ea typeface="Calibri" panose="020F0502020204030204" pitchFamily="34" charset="0"/>
                <a:cs typeface="Calibri" panose="020F0502020204030204" pitchFamily="34" charset="0"/>
              </a:rPr>
              <a:t> Hyperlinks are </a:t>
            </a:r>
            <a:r>
              <a:rPr lang="en-US" sz="2400" b="1" dirty="0">
                <a:latin typeface="Calibri" panose="020F0502020204030204" pitchFamily="34" charset="0"/>
                <a:ea typeface="Calibri" panose="020F0502020204030204" pitchFamily="34" charset="0"/>
                <a:cs typeface="Calibri" panose="020F0502020204030204" pitchFamily="34" charset="0"/>
              </a:rPr>
              <a:t>descriptive</a:t>
            </a:r>
            <a:r>
              <a:rPr lang="en-US" sz="2400" dirty="0">
                <a:latin typeface="Calibri" panose="020F0502020204030204" pitchFamily="34" charset="0"/>
                <a:ea typeface="Calibri" panose="020F0502020204030204" pitchFamily="34" charset="0"/>
                <a:cs typeface="Calibri" panose="020F0502020204030204" pitchFamily="34" charset="0"/>
              </a:rPr>
              <a:t> and true tables are </a:t>
            </a:r>
            <a:r>
              <a:rPr lang="en-US" sz="2400" b="1" dirty="0">
                <a:latin typeface="Calibri" panose="020F0502020204030204" pitchFamily="34" charset="0"/>
                <a:ea typeface="Calibri" panose="020F0502020204030204" pitchFamily="34" charset="0"/>
                <a:cs typeface="Calibri" panose="020F0502020204030204" pitchFamily="34" charset="0"/>
              </a:rPr>
              <a:t>accessible</a:t>
            </a:r>
            <a:r>
              <a:rPr lang="en-US" sz="2400" dirty="0">
                <a:latin typeface="Calibri" panose="020F0502020204030204" pitchFamily="34" charset="0"/>
                <a:ea typeface="Calibri" panose="020F0502020204030204" pitchFamily="34" charset="0"/>
                <a:cs typeface="Calibri" panose="020F0502020204030204" pitchFamily="34" charset="0"/>
              </a:rPr>
              <a:t>.</a:t>
            </a:r>
          </a:p>
          <a:p>
            <a:pPr>
              <a:lnSpc>
                <a:spcPct val="100000"/>
              </a:lnSpc>
              <a:buFont typeface="Wingdings" panose="05000000000000000000" pitchFamily="2" charset="2"/>
              <a:buChar char="q"/>
            </a:pPr>
            <a:r>
              <a:rPr lang="en-US" sz="2400" dirty="0">
                <a:latin typeface="Calibri" panose="020F0502020204030204" pitchFamily="34" charset="0"/>
                <a:ea typeface="Calibri" panose="020F0502020204030204" pitchFamily="34" charset="0"/>
                <a:cs typeface="Calibri" panose="020F0502020204030204" pitchFamily="34" charset="0"/>
              </a:rPr>
              <a:t> There is sufficient </a:t>
            </a:r>
            <a:r>
              <a:rPr lang="en-US" sz="2400" b="1" dirty="0">
                <a:latin typeface="Calibri" panose="020F0502020204030204" pitchFamily="34" charset="0"/>
                <a:ea typeface="Calibri" panose="020F0502020204030204" pitchFamily="34" charset="0"/>
                <a:cs typeface="Calibri" panose="020F0502020204030204" pitchFamily="34" charset="0"/>
              </a:rPr>
              <a:t>color contrast </a:t>
            </a:r>
            <a:r>
              <a:rPr lang="en-US" sz="2400" dirty="0">
                <a:latin typeface="Calibri" panose="020F0502020204030204" pitchFamily="34" charset="0"/>
                <a:ea typeface="Calibri" panose="020F0502020204030204" pitchFamily="34" charset="0"/>
                <a:cs typeface="Calibri" panose="020F0502020204030204" pitchFamily="34" charset="0"/>
              </a:rPr>
              <a:t>and accurate </a:t>
            </a:r>
            <a:r>
              <a:rPr lang="en-US" sz="2400" b="1" dirty="0">
                <a:latin typeface="Calibri" panose="020F0502020204030204" pitchFamily="34" charset="0"/>
                <a:ea typeface="Calibri" panose="020F0502020204030204" pitchFamily="34" charset="0"/>
                <a:cs typeface="Calibri" panose="020F0502020204030204" pitchFamily="34" charset="0"/>
              </a:rPr>
              <a:t>reading order</a:t>
            </a:r>
            <a:r>
              <a:rPr lang="en-US" sz="2400" dirty="0">
                <a:latin typeface="Calibri" panose="020F0502020204030204" pitchFamily="34" charset="0"/>
                <a:ea typeface="Calibri" panose="020F0502020204030204" pitchFamily="34" charset="0"/>
                <a:cs typeface="Calibri" panose="020F0502020204030204" pitchFamily="34" charset="0"/>
              </a:rPr>
              <a:t>.</a:t>
            </a:r>
          </a:p>
          <a:p>
            <a:pPr>
              <a:lnSpc>
                <a:spcPct val="100000"/>
              </a:lnSpc>
              <a:buFont typeface="Wingdings" panose="05000000000000000000" pitchFamily="2" charset="2"/>
              <a:buChar char="q"/>
            </a:pPr>
            <a:r>
              <a:rPr lang="en-US" sz="2400" dirty="0">
                <a:latin typeface="Calibri" panose="020F0502020204030204" pitchFamily="34" charset="0"/>
                <a:ea typeface="Calibri" panose="020F0502020204030204" pitchFamily="34" charset="0"/>
                <a:cs typeface="Calibri" panose="020F0502020204030204" pitchFamily="34" charset="0"/>
              </a:rPr>
              <a:t> Every slide has a </a:t>
            </a:r>
            <a:r>
              <a:rPr lang="en-US" sz="2400" b="1" dirty="0">
                <a:latin typeface="Calibri" panose="020F0502020204030204" pitchFamily="34" charset="0"/>
                <a:ea typeface="Calibri" panose="020F0502020204030204" pitchFamily="34" charset="0"/>
                <a:cs typeface="Calibri" panose="020F0502020204030204" pitchFamily="34" charset="0"/>
              </a:rPr>
              <a:t>unique title </a:t>
            </a:r>
            <a:r>
              <a:rPr lang="en-US" sz="2400" dirty="0">
                <a:latin typeface="Calibri" panose="020F0502020204030204" pitchFamily="34" charset="0"/>
                <a:ea typeface="Calibri" panose="020F0502020204030204" pitchFamily="34" charset="0"/>
                <a:cs typeface="Calibri" panose="020F0502020204030204" pitchFamily="34" charset="0"/>
              </a:rPr>
              <a:t>(H2).</a:t>
            </a:r>
          </a:p>
          <a:p>
            <a:pPr>
              <a:lnSpc>
                <a:spcPct val="100000"/>
              </a:lnSpc>
              <a:buFont typeface="Wingdings" panose="05000000000000000000" pitchFamily="2" charset="2"/>
              <a:buChar char="q"/>
            </a:pPr>
            <a:r>
              <a:rPr lang="en-US" sz="2400" dirty="0">
                <a:latin typeface="Calibri" panose="020F0502020204030204" pitchFamily="34" charset="0"/>
                <a:ea typeface="Calibri" panose="020F0502020204030204" pitchFamily="34" charset="0"/>
                <a:cs typeface="Calibri" panose="020F0502020204030204" pitchFamily="34" charset="0"/>
              </a:rPr>
              <a:t> Animations and automatic slide transitions have </a:t>
            </a:r>
            <a:r>
              <a:rPr lang="en-US" sz="2400" b="1" dirty="0">
                <a:latin typeface="Calibri" panose="020F0502020204030204" pitchFamily="34" charset="0"/>
                <a:ea typeface="Calibri" panose="020F0502020204030204" pitchFamily="34" charset="0"/>
                <a:cs typeface="Calibri" panose="020F0502020204030204" pitchFamily="34" charset="0"/>
              </a:rPr>
              <a:t>reduced motion</a:t>
            </a:r>
            <a:r>
              <a:rPr lang="en-US" sz="2400" dirty="0">
                <a:latin typeface="Calibri" panose="020F0502020204030204" pitchFamily="34" charset="0"/>
                <a:ea typeface="Calibri" panose="020F0502020204030204" pitchFamily="34" charset="0"/>
                <a:cs typeface="Calibri" panose="020F0502020204030204" pitchFamily="34" charset="0"/>
              </a:rPr>
              <a:t>.</a:t>
            </a:r>
          </a:p>
          <a:p>
            <a:pPr>
              <a:lnSpc>
                <a:spcPct val="100000"/>
              </a:lnSpc>
              <a:buFont typeface="Wingdings" panose="05000000000000000000" pitchFamily="2" charset="2"/>
              <a:buChar char="q"/>
            </a:pPr>
            <a:r>
              <a:rPr lang="en-US" sz="2400" dirty="0">
                <a:latin typeface="Calibri" panose="020F0502020204030204" pitchFamily="34" charset="0"/>
                <a:ea typeface="Calibri" panose="020F0502020204030204" pitchFamily="34" charset="0"/>
                <a:cs typeface="Calibri" panose="020F0502020204030204" pitchFamily="34" charset="0"/>
              </a:rPr>
              <a:t> </a:t>
            </a:r>
            <a:r>
              <a:rPr lang="en-US" sz="2400" b="1" dirty="0">
                <a:latin typeface="Calibri" panose="020F0502020204030204" pitchFamily="34" charset="0"/>
                <a:ea typeface="Calibri" panose="020F0502020204030204" pitchFamily="34" charset="0"/>
                <a:cs typeface="Calibri" panose="020F0502020204030204" pitchFamily="34" charset="0"/>
              </a:rPr>
              <a:t>Captions</a:t>
            </a:r>
            <a:r>
              <a:rPr lang="en-US" sz="2400" dirty="0">
                <a:latin typeface="Calibri" panose="020F0502020204030204" pitchFamily="34" charset="0"/>
                <a:ea typeface="Calibri" panose="020F0502020204030204" pitchFamily="34" charset="0"/>
                <a:cs typeface="Calibri" panose="020F0502020204030204" pitchFamily="34" charset="0"/>
              </a:rPr>
              <a:t> for live presentations or embedded video/audio</a:t>
            </a:r>
          </a:p>
          <a:p>
            <a:pPr>
              <a:lnSpc>
                <a:spcPct val="100000"/>
              </a:lnSpc>
              <a:buFont typeface="Wingdings" panose="05000000000000000000" pitchFamily="2" charset="2"/>
              <a:buChar char="q"/>
            </a:pPr>
            <a:r>
              <a:rPr lang="en-US" sz="2400" dirty="0">
                <a:latin typeface="Calibri" panose="020F0502020204030204" pitchFamily="34" charset="0"/>
                <a:ea typeface="Calibri" panose="020F0502020204030204" pitchFamily="34" charset="0"/>
                <a:cs typeface="Calibri" panose="020F0502020204030204" pitchFamily="34" charset="0"/>
              </a:rPr>
              <a:t> Accessibility checkers were used.</a:t>
            </a:r>
          </a:p>
          <a:p>
            <a:pPr>
              <a:lnSpc>
                <a:spcPct val="100000"/>
              </a:lnSpc>
              <a:buFont typeface="Wingdings" panose="05000000000000000000" pitchFamily="2" charset="2"/>
              <a:buChar char="q"/>
            </a:pP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5" name="Half Frame 4">
            <a:extLst>
              <a:ext uri="{FF2B5EF4-FFF2-40B4-BE49-F238E27FC236}">
                <a16:creationId xmlns:a16="http://schemas.microsoft.com/office/drawing/2014/main" id="{A19116F8-2D4D-AE36-2450-A21196D09E26}"/>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6925D1AB-38A5-5AFE-73C2-142845835E98}"/>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E089ABDB-4A3A-EE35-C9CE-AF1310EC7017}"/>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18563282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02D9BBE-41B9-EB17-5967-6765AF6AC216}"/>
              </a:ext>
              <a:ext uri="{C183D7F6-B498-43B3-948B-1728B52AA6E4}">
                <adec:decorative xmlns:adec="http://schemas.microsoft.com/office/drawing/2017/decorative" val="1"/>
              </a:ext>
            </a:extLst>
          </p:cNvPr>
          <p:cNvPicPr>
            <a:picLocks noGrp="1" noChangeAspect="1" noChangeArrowheads="1"/>
          </p:cNvPicPr>
          <p:nvPr>
            <p:ph type="pic" sz="quarter" idx="11"/>
          </p:nvPr>
        </p:nvPicPr>
        <p:blipFill>
          <a:blip r:embed="rId3">
            <a:extLst>
              <a:ext uri="{28A0092B-C50C-407E-A947-70E740481C1C}">
                <a14:useLocalDpi xmlns:a14="http://schemas.microsoft.com/office/drawing/2010/main" val="0"/>
              </a:ext>
            </a:extLst>
          </a:blip>
          <a:srcRect t="7821" b="7821"/>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33EEDFE8-A32B-B9B6-DDBF-CF9EB104A07F}"/>
              </a:ext>
            </a:extLst>
          </p:cNvPr>
          <p:cNvSpPr>
            <a:spLocks noGrp="1"/>
          </p:cNvSpPr>
          <p:nvPr>
            <p:ph type="title"/>
          </p:nvPr>
        </p:nvSpPr>
        <p:spPr>
          <a:xfrm>
            <a:off x="1066310" y="0"/>
            <a:ext cx="3788494" cy="1219200"/>
          </a:xfrm>
        </p:spPr>
        <p:txBody>
          <a:bodyPr anchor="b">
            <a:noAutofit/>
          </a:bodyPr>
          <a:lstStyle/>
          <a:p>
            <a:pPr algn="ctr"/>
            <a:r>
              <a:rPr lang="en-US" sz="4400">
                <a:latin typeface="Candara" panose="020E0502030303020204" pitchFamily="34" charset="0"/>
              </a:rPr>
              <a:t>Thank You!</a:t>
            </a:r>
            <a:endParaRPr lang="en-US" sz="4400" dirty="0">
              <a:latin typeface="Candara" panose="020E0502030303020204" pitchFamily="34" charset="0"/>
            </a:endParaRPr>
          </a:p>
        </p:txBody>
      </p:sp>
      <p:sp>
        <p:nvSpPr>
          <p:cNvPr id="8" name="Title 2">
            <a:extLst>
              <a:ext uri="{FF2B5EF4-FFF2-40B4-BE49-F238E27FC236}">
                <a16:creationId xmlns:a16="http://schemas.microsoft.com/office/drawing/2014/main" id="{5E4A8C4C-CB97-231E-A35E-7759C45C2BF5}"/>
              </a:ext>
            </a:extLst>
          </p:cNvPr>
          <p:cNvSpPr txBox="1">
            <a:spLocks/>
          </p:cNvSpPr>
          <p:nvPr/>
        </p:nvSpPr>
        <p:spPr>
          <a:xfrm>
            <a:off x="6731306" y="4023361"/>
            <a:ext cx="4837936" cy="2331084"/>
          </a:xfrm>
          <a:prstGeom prst="rect">
            <a:avLst/>
          </a:prstGeom>
          <a:solidFill>
            <a:schemeClr val="tx2"/>
          </a:solidFill>
        </p:spPr>
        <p:txBody>
          <a:bodyPr vert="horz" lIns="91440" tIns="45720" rIns="91440" bIns="45720" rtlCol="0" anchor="ctr" anchorCtr="1">
            <a:normAutofit/>
          </a:bodyPr>
          <a:lstStyle>
            <a:lvl1pPr algn="l" defTabSz="914400" rtl="0" eaLnBrk="1" latinLnBrk="0" hangingPunct="1">
              <a:lnSpc>
                <a:spcPct val="90000"/>
              </a:lnSpc>
              <a:spcBef>
                <a:spcPct val="0"/>
              </a:spcBef>
              <a:buNone/>
              <a:defRPr sz="4000" b="1" i="0" kern="1200">
                <a:solidFill>
                  <a:schemeClr val="bg1"/>
                </a:solidFill>
                <a:latin typeface="Aptos Display" panose="020B0004020202020204" pitchFamily="34" charset="0"/>
                <a:ea typeface="+mj-ea"/>
                <a:cs typeface="+mj-cs"/>
              </a:defRPr>
            </a:lvl1pPr>
          </a:lstStyle>
          <a:p>
            <a:pPr algn="ctr">
              <a:lnSpc>
                <a:spcPct val="150000"/>
              </a:lnSpc>
            </a:pPr>
            <a:r>
              <a:rPr lang="en-US" sz="2400" dirty="0">
                <a:latin typeface="Calibri"/>
                <a:ea typeface="Calibri"/>
                <a:cs typeface="Calibri"/>
              </a:rPr>
              <a:t>ACCESSIBLE POWERPOINTS</a:t>
            </a:r>
            <a:endParaRPr lang="en-US" sz="2400" dirty="0"/>
          </a:p>
          <a:p>
            <a:pPr algn="ctr">
              <a:lnSpc>
                <a:spcPct val="150000"/>
              </a:lnSpc>
            </a:pPr>
            <a:r>
              <a:rPr lang="en-US" sz="2400" b="0" i="1" dirty="0">
                <a:latin typeface="Calibri" panose="020F0502020204030204" pitchFamily="34" charset="0"/>
                <a:ea typeface="Calibri" panose="020F0502020204030204" pitchFamily="34" charset="0"/>
                <a:cs typeface="Calibri" panose="020F0502020204030204" pitchFamily="34" charset="0"/>
              </a:rPr>
              <a:t>UConn ITS Accessibility</a:t>
            </a:r>
          </a:p>
          <a:p>
            <a:pPr algn="ctr">
              <a:lnSpc>
                <a:spcPct val="150000"/>
              </a:lnSpc>
            </a:pPr>
            <a:r>
              <a:rPr lang="en-US" sz="2400" b="0" dirty="0">
                <a:latin typeface="Calibri" panose="020F0502020204030204" pitchFamily="34" charset="0"/>
                <a:ea typeface="Calibri" panose="020F0502020204030204" pitchFamily="34" charset="0"/>
                <a:cs typeface="Calibri" panose="020F0502020204030204" pitchFamily="34" charset="0"/>
              </a:rPr>
              <a:t>accessibility.its.uconn.edu</a:t>
            </a:r>
          </a:p>
        </p:txBody>
      </p:sp>
    </p:spTree>
    <p:extLst>
      <p:ext uri="{BB962C8B-B14F-4D97-AF65-F5344CB8AC3E}">
        <p14:creationId xmlns:p14="http://schemas.microsoft.com/office/powerpoint/2010/main" val="25902267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79528-7BB1-312B-29C2-0AF0275C95EB}"/>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University of Connecticut Wordmark</a:t>
            </a:r>
          </a:p>
        </p:txBody>
      </p:sp>
    </p:spTree>
    <p:extLst>
      <p:ext uri="{BB962C8B-B14F-4D97-AF65-F5344CB8AC3E}">
        <p14:creationId xmlns:p14="http://schemas.microsoft.com/office/powerpoint/2010/main" val="3918481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E96C9-F503-E623-86C9-5F2C7BB57BFD}"/>
              </a:ext>
            </a:extLst>
          </p:cNvPr>
          <p:cNvSpPr>
            <a:spLocks noGrp="1"/>
          </p:cNvSpPr>
          <p:nvPr>
            <p:ph type="title"/>
          </p:nvPr>
        </p:nvSpPr>
        <p:spPr/>
        <p:txBody>
          <a:bodyPr/>
          <a:lstStyle/>
          <a:p>
            <a:r>
              <a:rPr lang="en-US" dirty="0">
                <a:latin typeface="Candara" panose="020E0502030303020204" pitchFamily="34" charset="0"/>
              </a:rPr>
              <a:t>Accessible PowerPoint (1/2)</a:t>
            </a:r>
          </a:p>
        </p:txBody>
      </p:sp>
      <p:sp>
        <p:nvSpPr>
          <p:cNvPr id="3" name="Content Placeholder 2">
            <a:extLst>
              <a:ext uri="{FF2B5EF4-FFF2-40B4-BE49-F238E27FC236}">
                <a16:creationId xmlns:a16="http://schemas.microsoft.com/office/drawing/2014/main" id="{B224246B-8BBF-2823-CFDA-DEA38721AF3F}"/>
              </a:ext>
            </a:extLst>
          </p:cNvPr>
          <p:cNvSpPr>
            <a:spLocks noGrp="1"/>
          </p:cNvSpPr>
          <p:nvPr>
            <p:ph idx="1"/>
          </p:nvPr>
        </p:nvSpPr>
        <p:spPr/>
        <p:txBody>
          <a:bodyPr>
            <a:noAutofit/>
          </a:bodyPr>
          <a:lstStyle/>
          <a:p>
            <a:pPr>
              <a:lnSpc>
                <a:spcPct val="100000"/>
              </a:lnSpc>
            </a:pPr>
            <a:r>
              <a:rPr lang="en-US" sz="24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Add a document title to the file.</a:t>
            </a:r>
          </a:p>
          <a:p>
            <a:pPr>
              <a:lnSpc>
                <a:spcPct val="100000"/>
              </a:lnSpc>
            </a:pPr>
            <a:r>
              <a:rPr lang="en-US" sz="24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Fonts should be accessible (sans serif).</a:t>
            </a:r>
          </a:p>
          <a:p>
            <a:pPr>
              <a:lnSpc>
                <a:spcPct val="100000"/>
              </a:lnSpc>
            </a:pPr>
            <a:r>
              <a:rPr lang="en-US" sz="24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Ensure alt text is used for images.</a:t>
            </a:r>
          </a:p>
          <a:p>
            <a:pPr>
              <a:lnSpc>
                <a:spcPct val="100000"/>
              </a:lnSpc>
            </a:pPr>
            <a:r>
              <a:rPr lang="en-US" sz="24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Hyperlinks need to be descriptive.</a:t>
            </a:r>
          </a:p>
          <a:p>
            <a:pPr>
              <a:lnSpc>
                <a:spcPct val="100000"/>
              </a:lnSpc>
            </a:pPr>
            <a:r>
              <a:rPr lang="en-US" sz="24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True tables need to be accessible.</a:t>
            </a:r>
          </a:p>
          <a:p>
            <a:pPr>
              <a:lnSpc>
                <a:spcPct val="100000"/>
              </a:lnSpc>
            </a:pPr>
            <a:r>
              <a:rPr lang="en-US" sz="24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Ensure sufficient color contrast.</a:t>
            </a:r>
          </a:p>
          <a:p>
            <a:pPr>
              <a:lnSpc>
                <a:spcPct val="100000"/>
              </a:lnSpc>
            </a:pPr>
            <a:r>
              <a:rPr lang="en-US" sz="24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Give every slide a unique title (H2).</a:t>
            </a:r>
          </a:p>
        </p:txBody>
      </p:sp>
      <p:pic>
        <p:nvPicPr>
          <p:cNvPr id="1026" name="Picture 2" descr="Principles of Accessible Design showing icons for POUR method: perceivable, operable, understandable, and robust.">
            <a:extLst>
              <a:ext uri="{FF2B5EF4-FFF2-40B4-BE49-F238E27FC236}">
                <a16:creationId xmlns:a16="http://schemas.microsoft.com/office/drawing/2014/main" id="{3FE9B6DF-BD0D-FE16-E5E6-9C23739B9A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3680" y="1821682"/>
            <a:ext cx="4511040" cy="3412906"/>
          </a:xfrm>
          <a:prstGeom prst="rect">
            <a:avLst/>
          </a:prstGeom>
          <a:noFill/>
          <a:extLst>
            <a:ext uri="{909E8E84-426E-40DD-AFC4-6F175D3DCCD1}">
              <a14:hiddenFill xmlns:a14="http://schemas.microsoft.com/office/drawing/2010/main">
                <a:solidFill>
                  <a:srgbClr val="FFFFFF"/>
                </a:solidFill>
              </a14:hiddenFill>
            </a:ext>
          </a:extLst>
        </p:spPr>
      </p:pic>
      <p:sp>
        <p:nvSpPr>
          <p:cNvPr id="5" name="Half Frame 4">
            <a:extLst>
              <a:ext uri="{FF2B5EF4-FFF2-40B4-BE49-F238E27FC236}">
                <a16:creationId xmlns:a16="http://schemas.microsoft.com/office/drawing/2014/main" id="{19157034-CD9F-87CA-EFFF-CCEF3A9B201D}"/>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0FAD1112-0740-5D4B-2900-09C85F53DCE3}"/>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3DFA4CB2-085A-D6D4-4C30-C251AC89513D}"/>
              </a:ext>
              <a:ext uri="{C183D7F6-B498-43B3-948B-1728B52AA6E4}">
                <adec:decorative xmlns:adec="http://schemas.microsoft.com/office/drawing/2017/decorative" val="0"/>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3269703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6C1ADE8-3123-ECF6-0D13-4290E6C34E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AF5E02-938F-8BBC-F86F-D023565F6900}"/>
              </a:ext>
            </a:extLst>
          </p:cNvPr>
          <p:cNvSpPr>
            <a:spLocks noGrp="1"/>
          </p:cNvSpPr>
          <p:nvPr>
            <p:ph type="title"/>
          </p:nvPr>
        </p:nvSpPr>
        <p:spPr/>
        <p:txBody>
          <a:bodyPr/>
          <a:lstStyle/>
          <a:p>
            <a:r>
              <a:rPr lang="en-US" dirty="0">
                <a:latin typeface="Candara" panose="020E0502030303020204" pitchFamily="34" charset="0"/>
              </a:rPr>
              <a:t>Accessible PowerPoint (2/2)</a:t>
            </a:r>
          </a:p>
        </p:txBody>
      </p:sp>
      <p:sp>
        <p:nvSpPr>
          <p:cNvPr id="3" name="Content Placeholder 2">
            <a:extLst>
              <a:ext uri="{FF2B5EF4-FFF2-40B4-BE49-F238E27FC236}">
                <a16:creationId xmlns:a16="http://schemas.microsoft.com/office/drawing/2014/main" id="{87BD2C9C-E095-B15F-5817-1801EC5CFEB2}"/>
              </a:ext>
            </a:extLst>
          </p:cNvPr>
          <p:cNvSpPr>
            <a:spLocks noGrp="1"/>
          </p:cNvSpPr>
          <p:nvPr>
            <p:ph idx="1"/>
          </p:nvPr>
        </p:nvSpPr>
        <p:spPr/>
        <p:txBody>
          <a:bodyPr>
            <a:noAutofit/>
          </a:bodyPr>
          <a:lstStyle/>
          <a:p>
            <a:pPr>
              <a:lnSpc>
                <a:spcPct val="100000"/>
              </a:lnSpc>
            </a:pPr>
            <a:r>
              <a:rPr lang="en-US" sz="24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Ensure the reading order is accurate.</a:t>
            </a:r>
          </a:p>
          <a:p>
            <a:pPr>
              <a:lnSpc>
                <a:spcPct val="100000"/>
              </a:lnSpc>
            </a:pPr>
            <a:r>
              <a:rPr lang="en-US" sz="24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Avoid animations &amp; automatic slide transitions.</a:t>
            </a:r>
          </a:p>
          <a:p>
            <a:pPr>
              <a:lnSpc>
                <a:spcPct val="100000"/>
              </a:lnSpc>
            </a:pPr>
            <a:r>
              <a:rPr lang="en-US" sz="24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Captions for live presentations.</a:t>
            </a:r>
          </a:p>
          <a:p>
            <a:pPr>
              <a:lnSpc>
                <a:spcPct val="100000"/>
              </a:lnSpc>
            </a:pPr>
            <a:r>
              <a:rPr lang="en-US" sz="24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Captions for embedded video/audio.</a:t>
            </a:r>
          </a:p>
          <a:p>
            <a:pPr>
              <a:lnSpc>
                <a:spcPct val="100000"/>
              </a:lnSpc>
            </a:pPr>
            <a:r>
              <a:rPr lang="en-US" sz="2400"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Use accessibility checkers.</a:t>
            </a:r>
          </a:p>
        </p:txBody>
      </p:sp>
      <p:pic>
        <p:nvPicPr>
          <p:cNvPr id="2050" name="Picture 2" descr="Diagram from documentally depicting 7 areas: Section 508, WCAG, ACA, AODA, EAA/EN, ADA, and PDF/UA.">
            <a:extLst>
              <a:ext uri="{FF2B5EF4-FFF2-40B4-BE49-F238E27FC236}">
                <a16:creationId xmlns:a16="http://schemas.microsoft.com/office/drawing/2014/main" id="{45F6C850-0950-490D-4484-0D806E26DB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18400" y="1311275"/>
            <a:ext cx="4029074" cy="4056390"/>
          </a:xfrm>
          <a:prstGeom prst="rect">
            <a:avLst/>
          </a:prstGeom>
          <a:noFill/>
          <a:extLst>
            <a:ext uri="{909E8E84-426E-40DD-AFC4-6F175D3DCCD1}">
              <a14:hiddenFill xmlns:a14="http://schemas.microsoft.com/office/drawing/2010/main">
                <a:solidFill>
                  <a:srgbClr val="FFFFFF"/>
                </a:solidFill>
              </a14:hiddenFill>
            </a:ext>
          </a:extLst>
        </p:spPr>
      </p:pic>
      <p:sp>
        <p:nvSpPr>
          <p:cNvPr id="5" name="Half Frame 4">
            <a:extLst>
              <a:ext uri="{FF2B5EF4-FFF2-40B4-BE49-F238E27FC236}">
                <a16:creationId xmlns:a16="http://schemas.microsoft.com/office/drawing/2014/main" id="{20AA4089-03F6-4A43-3B1F-FF060A310867}"/>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7AEA7B94-C4FE-95A2-C0DC-74FDE01A9154}"/>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FF50AB50-0B8F-6C11-B573-83207CB20EE3}"/>
              </a:ext>
              <a:ext uri="{C183D7F6-B498-43B3-948B-1728B52AA6E4}">
                <adec:decorative xmlns:adec="http://schemas.microsoft.com/office/drawing/2017/decorative" val="0"/>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15266402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634F05-50D1-4B15-2FEE-92E60AA10D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6B6C82-E8E7-265F-803D-81A8112BFD40}"/>
              </a:ext>
            </a:extLst>
          </p:cNvPr>
          <p:cNvSpPr>
            <a:spLocks noGrp="1"/>
          </p:cNvSpPr>
          <p:nvPr>
            <p:ph type="title"/>
          </p:nvPr>
        </p:nvSpPr>
        <p:spPr/>
        <p:txBody>
          <a:bodyPr/>
          <a:lstStyle/>
          <a:p>
            <a:r>
              <a:rPr lang="en-US" dirty="0">
                <a:latin typeface="Candara" panose="020E0502030303020204" pitchFamily="34" charset="0"/>
              </a:rPr>
              <a:t>Document Title &amp; Author</a:t>
            </a:r>
          </a:p>
        </p:txBody>
      </p:sp>
      <p:pic>
        <p:nvPicPr>
          <p:cNvPr id="9" name="Content Placeholder 5" descr="Screenshot File menu highlighted">
            <a:extLst>
              <a:ext uri="{FF2B5EF4-FFF2-40B4-BE49-F238E27FC236}">
                <a16:creationId xmlns:a16="http://schemas.microsoft.com/office/drawing/2014/main" id="{0EF3E685-51FA-1A2E-8104-DBEA77613C1F}"/>
              </a:ext>
            </a:extLst>
          </p:cNvPr>
          <p:cNvPicPr>
            <a:picLocks noGrp="1" noChangeAspect="1"/>
          </p:cNvPicPr>
          <p:nvPr/>
        </p:nvPicPr>
        <p:blipFill>
          <a:blip r:embed="rId3">
            <a:extLst>
              <a:ext uri="{28A0092B-C50C-407E-A947-70E740481C1C}">
                <a14:useLocalDpi xmlns:a14="http://schemas.microsoft.com/office/drawing/2010/main" val="0"/>
              </a:ext>
            </a:extLst>
          </a:blip>
          <a:stretch>
            <a:fillRect/>
          </a:stretch>
        </p:blipFill>
        <p:spPr>
          <a:xfrm>
            <a:off x="838200" y="1987397"/>
            <a:ext cx="2120495" cy="3089116"/>
          </a:xfrm>
          <a:prstGeom prst="rect">
            <a:avLst/>
          </a:prstGeom>
          <a:ln>
            <a:noFill/>
          </a:ln>
          <a:effectLst>
            <a:outerShdw blurRad="292100" dist="139700" dir="2700000" algn="tl" rotWithShape="0">
              <a:srgbClr val="333333">
                <a:alpha val="65000"/>
              </a:srgbClr>
            </a:outerShdw>
          </a:effectLst>
        </p:spPr>
      </p:pic>
      <p:pic>
        <p:nvPicPr>
          <p:cNvPr id="10" name="Content Placeholder 7" descr="Screenshot Info menu highlighted">
            <a:extLst>
              <a:ext uri="{FF2B5EF4-FFF2-40B4-BE49-F238E27FC236}">
                <a16:creationId xmlns:a16="http://schemas.microsoft.com/office/drawing/2014/main" id="{94E88EF0-415A-F178-DCCA-E984F358FE00}"/>
              </a:ext>
            </a:extLst>
          </p:cNvPr>
          <p:cNvPicPr>
            <a:picLocks noChangeAspect="1"/>
          </p:cNvPicPr>
          <p:nvPr/>
        </p:nvPicPr>
        <p:blipFill>
          <a:blip r:embed="rId4">
            <a:extLst>
              <a:ext uri="{28A0092B-C50C-407E-A947-70E740481C1C}">
                <a14:useLocalDpi xmlns:a14="http://schemas.microsoft.com/office/drawing/2010/main" val="0"/>
              </a:ext>
            </a:extLst>
          </a:blip>
          <a:stretch/>
        </p:blipFill>
        <p:spPr>
          <a:xfrm>
            <a:off x="3130062" y="1987397"/>
            <a:ext cx="1554510" cy="3335504"/>
          </a:xfrm>
          <a:prstGeom prst="rect">
            <a:avLst/>
          </a:prstGeom>
          <a:ln>
            <a:noFill/>
          </a:ln>
          <a:effectLst>
            <a:outerShdw blurRad="292100" dist="139700" dir="2700000" algn="tl" rotWithShape="0">
              <a:srgbClr val="333333">
                <a:alpha val="65000"/>
              </a:srgbClr>
            </a:outerShdw>
          </a:effectLst>
        </p:spPr>
      </p:pic>
      <p:pic>
        <p:nvPicPr>
          <p:cNvPr id="11" name="Content Placeholder 7" descr="Screenshot of document info with Title highlighted">
            <a:extLst>
              <a:ext uri="{FF2B5EF4-FFF2-40B4-BE49-F238E27FC236}">
                <a16:creationId xmlns:a16="http://schemas.microsoft.com/office/drawing/2014/main" id="{9D0D3466-8CB0-1C4D-2948-6AEECD2D5BA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855939" y="1987397"/>
            <a:ext cx="7105557" cy="2527079"/>
          </a:xfrm>
          <a:prstGeom prst="rect">
            <a:avLst/>
          </a:prstGeom>
          <a:ln>
            <a:noFill/>
          </a:ln>
          <a:effectLst>
            <a:outerShdw blurRad="292100" dist="139700" dir="2700000" algn="tl" rotWithShape="0">
              <a:srgbClr val="333333">
                <a:alpha val="65000"/>
              </a:srgbClr>
            </a:outerShdw>
          </a:effectLst>
        </p:spPr>
      </p:pic>
      <p:sp>
        <p:nvSpPr>
          <p:cNvPr id="5" name="Half Frame 4">
            <a:extLst>
              <a:ext uri="{FF2B5EF4-FFF2-40B4-BE49-F238E27FC236}">
                <a16:creationId xmlns:a16="http://schemas.microsoft.com/office/drawing/2014/main" id="{B93A8EFD-8A94-6972-6B02-315A4102F359}"/>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F988E305-A59E-DACA-D792-96739584B45A}"/>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C3F73D81-3DD5-163C-9591-0680BD0F8188}"/>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41748172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DFD8A8-45A0-94F9-4C79-748AC2B9BF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82697E-6D50-F839-ED07-C1CD70ABAB5F}"/>
              </a:ext>
            </a:extLst>
          </p:cNvPr>
          <p:cNvSpPr>
            <a:spLocks noGrp="1"/>
          </p:cNvSpPr>
          <p:nvPr>
            <p:ph type="title"/>
          </p:nvPr>
        </p:nvSpPr>
        <p:spPr>
          <a:xfrm>
            <a:off x="839789" y="457200"/>
            <a:ext cx="4585652" cy="1465515"/>
          </a:xfrm>
        </p:spPr>
        <p:txBody>
          <a:bodyPr/>
          <a:lstStyle/>
          <a:p>
            <a:r>
              <a:rPr lang="en-US" sz="4400" dirty="0">
                <a:latin typeface="Candara" panose="020E0502030303020204" pitchFamily="34" charset="0"/>
              </a:rPr>
              <a:t>Ensuring Unique Slide Titles</a:t>
            </a:r>
          </a:p>
        </p:txBody>
      </p:sp>
      <p:sp>
        <p:nvSpPr>
          <p:cNvPr id="7" name="Text Placeholder 3">
            <a:extLst>
              <a:ext uri="{FF2B5EF4-FFF2-40B4-BE49-F238E27FC236}">
                <a16:creationId xmlns:a16="http://schemas.microsoft.com/office/drawing/2014/main" id="{E9224F45-66E9-DF95-6E77-39F030DE40FA}"/>
              </a:ext>
            </a:extLst>
          </p:cNvPr>
          <p:cNvSpPr txBox="1">
            <a:spLocks/>
          </p:cNvSpPr>
          <p:nvPr/>
        </p:nvSpPr>
        <p:spPr>
          <a:xfrm>
            <a:off x="992188" y="2383090"/>
            <a:ext cx="4585652" cy="363829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342900" indent="-342900">
              <a:lnSpc>
                <a:spcPct val="100000"/>
              </a:lnSpc>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Slide titles are presented as headings by screen readers.</a:t>
            </a:r>
          </a:p>
          <a:p>
            <a:pPr marL="342900" indent="-342900">
              <a:lnSpc>
                <a:spcPct val="100000"/>
              </a:lnSpc>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If a title is not present or necessary, utilize </a:t>
            </a:r>
            <a:r>
              <a:rPr lang="en-US" sz="2400" b="1" dirty="0">
                <a:latin typeface="Calibri" panose="020F0502020204030204" pitchFamily="34" charset="0"/>
                <a:ea typeface="Calibri" panose="020F0502020204030204" pitchFamily="34" charset="0"/>
                <a:cs typeface="Calibri" panose="020F0502020204030204" pitchFamily="34" charset="0"/>
              </a:rPr>
              <a:t>Hidden Title</a:t>
            </a:r>
            <a:r>
              <a:rPr lang="en-US" sz="2400" dirty="0">
                <a:latin typeface="Calibri" panose="020F0502020204030204" pitchFamily="34" charset="0"/>
                <a:ea typeface="Calibri" panose="020F0502020204030204" pitchFamily="34" charset="0"/>
                <a:cs typeface="Calibri" panose="020F0502020204030204" pitchFamily="34" charset="0"/>
              </a:rPr>
              <a:t>.</a:t>
            </a:r>
          </a:p>
          <a:p>
            <a:pPr marL="800100" lvl="1" indent="-342900">
              <a:lnSpc>
                <a:spcPct val="100000"/>
              </a:lnSpc>
              <a:buFont typeface="Arial" panose="020B0604020202020204" pitchFamily="34" charset="0"/>
              <a:buChar char="•"/>
            </a:pPr>
            <a:r>
              <a:rPr lang="en-US" sz="2200" dirty="0">
                <a:latin typeface="Calibri" panose="020F0502020204030204" pitchFamily="34" charset="0"/>
                <a:ea typeface="Calibri" panose="020F0502020204030204" pitchFamily="34" charset="0"/>
                <a:cs typeface="Calibri" panose="020F0502020204030204" pitchFamily="34" charset="0"/>
              </a:rPr>
              <a:t>Visually out of the way while maintaining accessibility.</a:t>
            </a:r>
          </a:p>
        </p:txBody>
      </p:sp>
      <p:pic>
        <p:nvPicPr>
          <p:cNvPr id="3074" name="Picture 2">
            <a:extLst>
              <a:ext uri="{FF2B5EF4-FFF2-40B4-BE49-F238E27FC236}">
                <a16:creationId xmlns:a16="http://schemas.microsoft.com/office/drawing/2014/main" id="{9B6649E6-1993-FDF5-4FDE-778CDF128CD6}"/>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469507"/>
            <a:ext cx="5597252" cy="3638298"/>
          </a:xfrm>
          <a:prstGeom prst="rect">
            <a:avLst/>
          </a:prstGeom>
          <a:noFill/>
          <a:extLst>
            <a:ext uri="{909E8E84-426E-40DD-AFC4-6F175D3DCCD1}">
              <a14:hiddenFill xmlns:a14="http://schemas.microsoft.com/office/drawing/2010/main">
                <a:solidFill>
                  <a:srgbClr val="FFFFFF"/>
                </a:solidFill>
              </a14:hiddenFill>
            </a:ext>
          </a:extLst>
        </p:spPr>
      </p:pic>
      <p:sp>
        <p:nvSpPr>
          <p:cNvPr id="3" name="Half Frame 2">
            <a:extLst>
              <a:ext uri="{FF2B5EF4-FFF2-40B4-BE49-F238E27FC236}">
                <a16:creationId xmlns:a16="http://schemas.microsoft.com/office/drawing/2014/main" id="{AAC0B3CD-5AB5-E083-A05D-6EF605D5E9D3}"/>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CAF4F7D9-A08B-D24D-70B9-AE0E3FA8898B}"/>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AE39B50C-7035-F068-3B0D-EA1F0DB51C3D}"/>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41971358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E96C9-F503-E623-86C9-5F2C7BB57BFD}"/>
              </a:ext>
            </a:extLst>
          </p:cNvPr>
          <p:cNvSpPr>
            <a:spLocks noGrp="1"/>
          </p:cNvSpPr>
          <p:nvPr>
            <p:ph type="title"/>
          </p:nvPr>
        </p:nvSpPr>
        <p:spPr/>
        <p:txBody>
          <a:bodyPr/>
          <a:lstStyle/>
          <a:p>
            <a:r>
              <a:rPr lang="en-US" dirty="0">
                <a:latin typeface="Candara" panose="020E0502030303020204" pitchFamily="34" charset="0"/>
              </a:rPr>
              <a:t>Reading Order</a:t>
            </a:r>
          </a:p>
        </p:txBody>
      </p:sp>
      <p:sp>
        <p:nvSpPr>
          <p:cNvPr id="3" name="Content Placeholder 2">
            <a:extLst>
              <a:ext uri="{FF2B5EF4-FFF2-40B4-BE49-F238E27FC236}">
                <a16:creationId xmlns:a16="http://schemas.microsoft.com/office/drawing/2014/main" id="{B224246B-8BBF-2823-CFDA-DEA38721AF3F}"/>
              </a:ext>
            </a:extLst>
          </p:cNvPr>
          <p:cNvSpPr>
            <a:spLocks noGrp="1"/>
          </p:cNvSpPr>
          <p:nvPr>
            <p:ph idx="1"/>
          </p:nvPr>
        </p:nvSpPr>
        <p:spPr>
          <a:xfrm>
            <a:off x="838200" y="1825625"/>
            <a:ext cx="10515600" cy="1795880"/>
          </a:xfrm>
        </p:spPr>
        <p:txBody>
          <a:bodyPr>
            <a:normAutofit/>
          </a:bodyPr>
          <a:lstStyle/>
          <a:p>
            <a:pPr>
              <a:lnSpc>
                <a:spcPct val="100000"/>
              </a:lnSpc>
            </a:pPr>
            <a:r>
              <a:rPr lang="en-US" sz="2400" dirty="0">
                <a:latin typeface="Calibri" panose="020F0502020204030204" pitchFamily="34" charset="0"/>
                <a:cs typeface="Calibri" panose="020F0502020204030204" pitchFamily="34" charset="0"/>
              </a:rPr>
              <a:t>Group objects into logical units for complex diagrams or illustrations.</a:t>
            </a:r>
          </a:p>
          <a:p>
            <a:pPr>
              <a:lnSpc>
                <a:spcPct val="100000"/>
              </a:lnSpc>
            </a:pPr>
            <a:r>
              <a:rPr lang="en-US" sz="2400" dirty="0">
                <a:latin typeface="Calibri" panose="020F0502020204030204" pitchFamily="34" charset="0"/>
                <a:cs typeface="Calibri" panose="020F0502020204030204" pitchFamily="34" charset="0"/>
              </a:rPr>
              <a:t>Screen readers can read grouped units rather than each individual objects.</a:t>
            </a:r>
          </a:p>
          <a:p>
            <a:pPr>
              <a:lnSpc>
                <a:spcPct val="100000"/>
              </a:lnSpc>
            </a:pPr>
            <a:r>
              <a:rPr lang="en-US" sz="2400" dirty="0">
                <a:latin typeface="Calibri" panose="020F0502020204030204" pitchFamily="34" charset="0"/>
                <a:cs typeface="Calibri" panose="020F0502020204030204" pitchFamily="34" charset="0"/>
              </a:rPr>
              <a:t>Use the </a:t>
            </a:r>
            <a:r>
              <a:rPr lang="en-US" sz="2400" b="1" dirty="0">
                <a:latin typeface="Calibri" panose="020F0502020204030204" pitchFamily="34" charset="0"/>
                <a:cs typeface="Calibri" panose="020F0502020204030204" pitchFamily="34" charset="0"/>
              </a:rPr>
              <a:t>Reading Order Pane </a:t>
            </a:r>
            <a:r>
              <a:rPr lang="en-US" sz="2400" dirty="0">
                <a:latin typeface="Calibri" panose="020F0502020204030204" pitchFamily="34" charset="0"/>
                <a:cs typeface="Calibri" panose="020F0502020204030204" pitchFamily="34" charset="0"/>
              </a:rPr>
              <a:t>or </a:t>
            </a:r>
            <a:r>
              <a:rPr lang="en-US" sz="2400" b="1" dirty="0">
                <a:latin typeface="Calibri" panose="020F0502020204030204" pitchFamily="34" charset="0"/>
                <a:cs typeface="Calibri" panose="020F0502020204030204" pitchFamily="34" charset="0"/>
              </a:rPr>
              <a:t>Selection Pane</a:t>
            </a:r>
            <a:r>
              <a:rPr lang="en-US" sz="2400" dirty="0">
                <a:latin typeface="Calibri" panose="020F0502020204030204" pitchFamily="34" charset="0"/>
                <a:cs typeface="Calibri" panose="020F0502020204030204" pitchFamily="34" charset="0"/>
              </a:rPr>
              <a:t> to check the order of objects.</a:t>
            </a:r>
          </a:p>
        </p:txBody>
      </p:sp>
      <p:sp>
        <p:nvSpPr>
          <p:cNvPr id="5" name="Half Frame 4">
            <a:extLst>
              <a:ext uri="{FF2B5EF4-FFF2-40B4-BE49-F238E27FC236}">
                <a16:creationId xmlns:a16="http://schemas.microsoft.com/office/drawing/2014/main" id="{19157034-CD9F-87CA-EFFF-CCEF3A9B201D}"/>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D07BF23A-1DD2-1610-4F1B-28FABDA0BAAC}"/>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3DFA4CB2-085A-D6D4-4C30-C251AC89513D}"/>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1378191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6C8E0-6FC1-AAF4-EC00-91A52E5AF8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F47670-D581-4BB3-3744-D10CF5790204}"/>
              </a:ext>
            </a:extLst>
          </p:cNvPr>
          <p:cNvSpPr>
            <a:spLocks noGrp="1"/>
          </p:cNvSpPr>
          <p:nvPr>
            <p:ph type="title"/>
          </p:nvPr>
        </p:nvSpPr>
        <p:spPr>
          <a:xfrm>
            <a:off x="839789" y="457200"/>
            <a:ext cx="4585652" cy="1465515"/>
          </a:xfrm>
        </p:spPr>
        <p:txBody>
          <a:bodyPr/>
          <a:lstStyle/>
          <a:p>
            <a:r>
              <a:rPr lang="en-US" sz="4400" dirty="0">
                <a:latin typeface="Candara" panose="020E0502030303020204" pitchFamily="34" charset="0"/>
              </a:rPr>
              <a:t>Reading Order Pane</a:t>
            </a:r>
          </a:p>
        </p:txBody>
      </p:sp>
      <p:sp>
        <p:nvSpPr>
          <p:cNvPr id="7" name="Text Placeholder 3">
            <a:extLst>
              <a:ext uri="{FF2B5EF4-FFF2-40B4-BE49-F238E27FC236}">
                <a16:creationId xmlns:a16="http://schemas.microsoft.com/office/drawing/2014/main" id="{9A851962-943D-B89C-8E12-EA68FF2C8076}"/>
              </a:ext>
            </a:extLst>
          </p:cNvPr>
          <p:cNvSpPr txBox="1">
            <a:spLocks/>
          </p:cNvSpPr>
          <p:nvPr/>
        </p:nvSpPr>
        <p:spPr>
          <a:xfrm>
            <a:off x="992188" y="2383090"/>
            <a:ext cx="4585652" cy="363829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342900" indent="-342900">
              <a:lnSpc>
                <a:spcPct val="100000"/>
              </a:lnSpc>
              <a:buFont typeface="Arial" panose="020B0604020202020204" pitchFamily="34" charset="0"/>
              <a:buChar char="•"/>
            </a:pPr>
            <a:r>
              <a:rPr lang="en-US" sz="2400" b="1" dirty="0">
                <a:latin typeface="Calibri" panose="020F0502020204030204" pitchFamily="34" charset="0"/>
                <a:cs typeface="Calibri" panose="020F0502020204030204" pitchFamily="34" charset="0"/>
              </a:rPr>
              <a:t>Review &gt; Check Accessibility &gt; Reading Order Pane</a:t>
            </a:r>
          </a:p>
          <a:p>
            <a:pPr marL="342900" indent="-342900">
              <a:lnSpc>
                <a:spcPct val="100000"/>
              </a:lnSpc>
              <a:buFont typeface="Arial" panose="020B0604020202020204" pitchFamily="34" charset="0"/>
              <a:buChar char="•"/>
            </a:pPr>
            <a:r>
              <a:rPr lang="en-US" sz="2400" dirty="0">
                <a:latin typeface="Calibri" panose="020F0502020204030204" pitchFamily="34" charset="0"/>
                <a:cs typeface="Calibri" panose="020F0502020204030204" pitchFamily="34" charset="0"/>
              </a:rPr>
              <a:t>Reads top down.</a:t>
            </a:r>
          </a:p>
          <a:p>
            <a:pPr marL="342900" indent="-342900">
              <a:lnSpc>
                <a:spcPct val="100000"/>
              </a:lnSpc>
              <a:buFont typeface="Arial" panose="020B0604020202020204" pitchFamily="34" charset="0"/>
              <a:buChar char="•"/>
            </a:pPr>
            <a:r>
              <a:rPr lang="en-US" sz="2400" dirty="0">
                <a:latin typeface="Calibri" panose="020F0502020204030204" pitchFamily="34" charset="0"/>
                <a:cs typeface="Calibri" panose="020F0502020204030204" pitchFamily="34" charset="0"/>
              </a:rPr>
              <a:t>Add alt text or uncheck decorative elements.</a:t>
            </a:r>
          </a:p>
          <a:p>
            <a:pPr marL="342900" indent="-342900">
              <a:lnSpc>
                <a:spcPct val="100000"/>
              </a:lnSpc>
              <a:buFont typeface="Arial" panose="020B0604020202020204" pitchFamily="34" charset="0"/>
              <a:buChar char="•"/>
            </a:pPr>
            <a:r>
              <a:rPr lang="en-US" sz="2400" dirty="0">
                <a:latin typeface="Calibri" panose="020F0502020204030204" pitchFamily="34" charset="0"/>
                <a:cs typeface="Calibri" panose="020F0502020204030204" pitchFamily="34" charset="0"/>
              </a:rPr>
              <a:t>Learn more about </a:t>
            </a:r>
            <a:r>
              <a:rPr lang="en-US" sz="2400" dirty="0">
                <a:latin typeface="Calibri" panose="020F0502020204030204" pitchFamily="34" charset="0"/>
                <a:cs typeface="Calibri" panose="020F0502020204030204" pitchFamily="34" charset="0"/>
                <a:hlinkClick r:id="rId3"/>
              </a:rPr>
              <a:t>Reading Order Pane </a:t>
            </a:r>
            <a:r>
              <a:rPr lang="en-US" sz="2400" dirty="0">
                <a:latin typeface="Calibri" panose="020F0502020204030204" pitchFamily="34" charset="0"/>
                <a:cs typeface="Calibri" panose="020F0502020204030204" pitchFamily="34" charset="0"/>
              </a:rPr>
              <a:t>on Microsoft’s website.</a:t>
            </a:r>
          </a:p>
        </p:txBody>
      </p:sp>
      <p:pic>
        <p:nvPicPr>
          <p:cNvPr id="4" name="Picture 3" descr="Screenshot of PowerPoint menu on Review tab Check Accessibility &gt; Reading Order Pane">
            <a:extLst>
              <a:ext uri="{FF2B5EF4-FFF2-40B4-BE49-F238E27FC236}">
                <a16:creationId xmlns:a16="http://schemas.microsoft.com/office/drawing/2014/main" id="{4319451C-CB6B-34F7-7956-963BBAE21A83}"/>
              </a:ext>
            </a:extLst>
          </p:cNvPr>
          <p:cNvPicPr>
            <a:picLocks noChangeAspect="1"/>
          </p:cNvPicPr>
          <p:nvPr/>
        </p:nvPicPr>
        <p:blipFill>
          <a:blip r:embed="rId4"/>
          <a:stretch>
            <a:fillRect/>
          </a:stretch>
        </p:blipFill>
        <p:spPr>
          <a:xfrm>
            <a:off x="6614162" y="1309752"/>
            <a:ext cx="2173044" cy="2741903"/>
          </a:xfrm>
          <a:prstGeom prst="rect">
            <a:avLst/>
          </a:prstGeom>
          <a:ln>
            <a:noFill/>
          </a:ln>
          <a:effectLst>
            <a:outerShdw blurRad="292100" dist="139700" dir="2700000" algn="tl" rotWithShape="0">
              <a:srgbClr val="333333">
                <a:alpha val="65000"/>
              </a:srgbClr>
            </a:outerShdw>
          </a:effectLst>
        </p:spPr>
      </p:pic>
      <p:pic>
        <p:nvPicPr>
          <p:cNvPr id="8" name="Picture 7" descr="screenshot of Reading Order menu in PowerPoint indicating the reading order is from the top to bottom.">
            <a:extLst>
              <a:ext uri="{FF2B5EF4-FFF2-40B4-BE49-F238E27FC236}">
                <a16:creationId xmlns:a16="http://schemas.microsoft.com/office/drawing/2014/main" id="{CA67B554-3706-8C87-D867-39970AFBF499}"/>
              </a:ext>
            </a:extLst>
          </p:cNvPr>
          <p:cNvPicPr>
            <a:picLocks noChangeAspect="1"/>
          </p:cNvPicPr>
          <p:nvPr/>
        </p:nvPicPr>
        <p:blipFill>
          <a:blip r:embed="rId5"/>
          <a:stretch>
            <a:fillRect/>
          </a:stretch>
        </p:blipFill>
        <p:spPr>
          <a:xfrm>
            <a:off x="8296766" y="3528677"/>
            <a:ext cx="2504762" cy="1771429"/>
          </a:xfrm>
          <a:prstGeom prst="rect">
            <a:avLst/>
          </a:prstGeom>
          <a:ln>
            <a:noFill/>
          </a:ln>
          <a:effectLst>
            <a:outerShdw blurRad="292100" dist="139700" dir="2700000" algn="tl" rotWithShape="0">
              <a:srgbClr val="333333">
                <a:alpha val="65000"/>
              </a:srgbClr>
            </a:outerShdw>
          </a:effectLst>
        </p:spPr>
      </p:pic>
      <p:sp>
        <p:nvSpPr>
          <p:cNvPr id="3" name="Half Frame 2">
            <a:extLst>
              <a:ext uri="{FF2B5EF4-FFF2-40B4-BE49-F238E27FC236}">
                <a16:creationId xmlns:a16="http://schemas.microsoft.com/office/drawing/2014/main" id="{46BD2858-9191-6E0D-B6C3-D3CE2E245A35}"/>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8229E54C-0B6F-A126-4E7B-474F4C9E61E1}"/>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1DC34B61-6F3C-8024-5752-71694F527CEE}"/>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dirty="0">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38578083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E0B01-562E-704B-10D3-B4E88B300A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3FF7C5-1BBD-4BF0-38BA-F0F3ABF43B5F}"/>
              </a:ext>
            </a:extLst>
          </p:cNvPr>
          <p:cNvSpPr>
            <a:spLocks noGrp="1"/>
          </p:cNvSpPr>
          <p:nvPr>
            <p:ph type="title"/>
          </p:nvPr>
        </p:nvSpPr>
        <p:spPr/>
        <p:txBody>
          <a:bodyPr/>
          <a:lstStyle/>
          <a:p>
            <a:r>
              <a:rPr lang="en-US" dirty="0">
                <a:latin typeface="Candara" panose="020E0502030303020204" pitchFamily="34" charset="0"/>
              </a:rPr>
              <a:t>Selection Pane</a:t>
            </a:r>
          </a:p>
        </p:txBody>
      </p:sp>
      <p:sp>
        <p:nvSpPr>
          <p:cNvPr id="3" name="Content Placeholder 2">
            <a:extLst>
              <a:ext uri="{FF2B5EF4-FFF2-40B4-BE49-F238E27FC236}">
                <a16:creationId xmlns:a16="http://schemas.microsoft.com/office/drawing/2014/main" id="{209B80D8-07B3-15B6-3C43-79E0476BC821}"/>
              </a:ext>
            </a:extLst>
          </p:cNvPr>
          <p:cNvSpPr>
            <a:spLocks noGrp="1"/>
          </p:cNvSpPr>
          <p:nvPr>
            <p:ph idx="1"/>
          </p:nvPr>
        </p:nvSpPr>
        <p:spPr>
          <a:xfrm>
            <a:off x="838200" y="1825625"/>
            <a:ext cx="5767137" cy="4186572"/>
          </a:xfrm>
        </p:spPr>
        <p:txBody>
          <a:bodyPr>
            <a:normAutofit/>
          </a:bodyPr>
          <a:lstStyle/>
          <a:p>
            <a:pPr>
              <a:lnSpc>
                <a:spcPct val="100000"/>
              </a:lnSpc>
            </a:pPr>
            <a:r>
              <a:rPr lang="en-US" sz="2400" b="1" dirty="0">
                <a:latin typeface="Calibri" panose="020F0502020204030204" pitchFamily="34" charset="0"/>
                <a:cs typeface="Calibri" panose="020F0502020204030204" pitchFamily="34" charset="0"/>
              </a:rPr>
              <a:t>Home &gt; Arrange &gt; Selection Pane</a:t>
            </a:r>
          </a:p>
          <a:p>
            <a:pPr>
              <a:lnSpc>
                <a:spcPct val="100000"/>
              </a:lnSpc>
            </a:pPr>
            <a:r>
              <a:rPr lang="en-US" sz="2400" dirty="0">
                <a:latin typeface="Calibri" panose="020F0502020204030204" pitchFamily="34" charset="0"/>
                <a:cs typeface="Calibri" panose="020F0502020204030204" pitchFamily="34" charset="0"/>
              </a:rPr>
              <a:t>Reads from bottom up.</a:t>
            </a:r>
          </a:p>
          <a:p>
            <a:pPr>
              <a:lnSpc>
                <a:spcPct val="100000"/>
              </a:lnSpc>
            </a:pPr>
            <a:r>
              <a:rPr lang="en-US" sz="2400" dirty="0">
                <a:latin typeface="Calibri" panose="020F0502020204030204" pitchFamily="34" charset="0"/>
                <a:cs typeface="Calibri" panose="020F0502020204030204" pitchFamily="34" charset="0"/>
              </a:rPr>
              <a:t>Is also used to lock or hide objects on a slide.</a:t>
            </a:r>
          </a:p>
        </p:txBody>
      </p:sp>
      <p:pic>
        <p:nvPicPr>
          <p:cNvPr id="7" name="Picture 6" descr="Screenshot of PowerPoint menu on Home tab Arrange &gt; Selection Pane.">
            <a:extLst>
              <a:ext uri="{FF2B5EF4-FFF2-40B4-BE49-F238E27FC236}">
                <a16:creationId xmlns:a16="http://schemas.microsoft.com/office/drawing/2014/main" id="{FE960088-A37B-4C7F-06DD-6FAAD1872A28}"/>
              </a:ext>
            </a:extLst>
          </p:cNvPr>
          <p:cNvPicPr>
            <a:picLocks noChangeAspect="1"/>
          </p:cNvPicPr>
          <p:nvPr/>
        </p:nvPicPr>
        <p:blipFill>
          <a:blip r:embed="rId3"/>
          <a:stretch>
            <a:fillRect/>
          </a:stretch>
        </p:blipFill>
        <p:spPr>
          <a:xfrm>
            <a:off x="7270611" y="681038"/>
            <a:ext cx="1689773" cy="4925942"/>
          </a:xfrm>
          <a:prstGeom prst="rect">
            <a:avLst/>
          </a:prstGeom>
          <a:ln>
            <a:noFill/>
          </a:ln>
          <a:effectLst>
            <a:outerShdw blurRad="292100" dist="139700" dir="2700000" algn="tl" rotWithShape="0">
              <a:srgbClr val="333333">
                <a:alpha val="65000"/>
              </a:srgbClr>
            </a:outerShdw>
          </a:effectLst>
        </p:spPr>
      </p:pic>
      <p:pic>
        <p:nvPicPr>
          <p:cNvPr id="8" name="Picture 7" descr="screenshot of Selection menu in PowerPoint indicating the reading order is from the bottom up.">
            <a:extLst>
              <a:ext uri="{FF2B5EF4-FFF2-40B4-BE49-F238E27FC236}">
                <a16:creationId xmlns:a16="http://schemas.microsoft.com/office/drawing/2014/main" id="{3C58F455-F75C-192F-0D89-EFFD989F8BA4}"/>
              </a:ext>
            </a:extLst>
          </p:cNvPr>
          <p:cNvPicPr>
            <a:picLocks noChangeAspect="1"/>
          </p:cNvPicPr>
          <p:nvPr/>
        </p:nvPicPr>
        <p:blipFill>
          <a:blip r:embed="rId4"/>
          <a:stretch>
            <a:fillRect/>
          </a:stretch>
        </p:blipFill>
        <p:spPr>
          <a:xfrm>
            <a:off x="9693836" y="2492197"/>
            <a:ext cx="2043934" cy="1873606"/>
          </a:xfrm>
          <a:prstGeom prst="rect">
            <a:avLst/>
          </a:prstGeom>
          <a:effectLst>
            <a:outerShdw blurRad="292100" dist="139700" dir="2700000" algn="ctr" rotWithShape="0">
              <a:srgbClr val="000000">
                <a:alpha val="65000"/>
              </a:srgbClr>
            </a:outerShdw>
          </a:effectLst>
        </p:spPr>
      </p:pic>
      <p:cxnSp>
        <p:nvCxnSpPr>
          <p:cNvPr id="10" name="Straight Arrow Connector 9">
            <a:extLst>
              <a:ext uri="{FF2B5EF4-FFF2-40B4-BE49-F238E27FC236}">
                <a16:creationId xmlns:a16="http://schemas.microsoft.com/office/drawing/2014/main" id="{0F7E6414-B833-170B-8CD6-4FBC58C52956}"/>
              </a:ext>
              <a:ext uri="{C183D7F6-B498-43B3-948B-1728B52AA6E4}">
                <adec:decorative xmlns:adec="http://schemas.microsoft.com/office/drawing/2017/decorative" val="1"/>
              </a:ext>
            </a:extLst>
          </p:cNvPr>
          <p:cNvCxnSpPr/>
          <p:nvPr/>
        </p:nvCxnSpPr>
        <p:spPr>
          <a:xfrm flipV="1">
            <a:off x="8656389" y="3971361"/>
            <a:ext cx="1022684" cy="1266700"/>
          </a:xfrm>
          <a:prstGeom prst="straightConnector1">
            <a:avLst/>
          </a:prstGeom>
          <a:ln w="1905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5" name="Half Frame 4">
            <a:extLst>
              <a:ext uri="{FF2B5EF4-FFF2-40B4-BE49-F238E27FC236}">
                <a16:creationId xmlns:a16="http://schemas.microsoft.com/office/drawing/2014/main" id="{9599A931-3791-A7AE-5737-B47E53F5E371}"/>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6" name="Isosceles Triangle 5">
            <a:extLst>
              <a:ext uri="{FF2B5EF4-FFF2-40B4-BE49-F238E27FC236}">
                <a16:creationId xmlns:a16="http://schemas.microsoft.com/office/drawing/2014/main" id="{5C1F3D38-3BD8-177A-0940-0C0EEE619359}"/>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1129DD09-4455-F3EE-AA4B-5BD989B345C3}"/>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13638666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E0C89FF-B962-88CE-6C6E-41A5F95CED8F}"/>
              </a:ext>
            </a:extLst>
          </p:cNvPr>
          <p:cNvSpPr>
            <a:spLocks noGrp="1"/>
          </p:cNvSpPr>
          <p:nvPr>
            <p:ph type="title"/>
          </p:nvPr>
        </p:nvSpPr>
        <p:spPr/>
        <p:txBody>
          <a:bodyPr/>
          <a:lstStyle/>
          <a:p>
            <a:r>
              <a:rPr lang="en-US" dirty="0">
                <a:latin typeface="Candara" panose="020E0502030303020204" pitchFamily="34" charset="0"/>
              </a:rPr>
              <a:t>Live Presentations: Captions</a:t>
            </a:r>
          </a:p>
        </p:txBody>
      </p:sp>
      <p:sp>
        <p:nvSpPr>
          <p:cNvPr id="2" name="Text Placeholder 1">
            <a:extLst>
              <a:ext uri="{FF2B5EF4-FFF2-40B4-BE49-F238E27FC236}">
                <a16:creationId xmlns:a16="http://schemas.microsoft.com/office/drawing/2014/main" id="{4764FED0-E4F5-0717-AD05-F25F5EEB6A81}"/>
              </a:ext>
            </a:extLst>
          </p:cNvPr>
          <p:cNvSpPr>
            <a:spLocks noGrp="1"/>
          </p:cNvSpPr>
          <p:nvPr>
            <p:ph type="body" idx="1"/>
          </p:nvPr>
        </p:nvSpPr>
        <p:spPr>
          <a:xfrm>
            <a:off x="839788" y="1681163"/>
            <a:ext cx="5157787" cy="477331"/>
          </a:xfrm>
        </p:spPr>
        <p:txBody>
          <a:bodyPr>
            <a:normAutofit/>
          </a:bodyPr>
          <a:lstStyle/>
          <a:p>
            <a:r>
              <a:rPr lang="en-US" dirty="0">
                <a:latin typeface="Candara" panose="020E0502030303020204" pitchFamily="34" charset="0"/>
              </a:rPr>
              <a:t>PowerPoint Live</a:t>
            </a:r>
          </a:p>
        </p:txBody>
      </p:sp>
      <p:sp>
        <p:nvSpPr>
          <p:cNvPr id="3" name="Content Placeholder 2">
            <a:extLst>
              <a:ext uri="{FF2B5EF4-FFF2-40B4-BE49-F238E27FC236}">
                <a16:creationId xmlns:a16="http://schemas.microsoft.com/office/drawing/2014/main" id="{0D9D14EB-EDE0-2992-3671-8CC0955FBCD5}"/>
              </a:ext>
            </a:extLst>
          </p:cNvPr>
          <p:cNvSpPr>
            <a:spLocks noGrp="1"/>
          </p:cNvSpPr>
          <p:nvPr>
            <p:ph sz="half" idx="2"/>
          </p:nvPr>
        </p:nvSpPr>
        <p:spPr>
          <a:xfrm>
            <a:off x="839788" y="2360959"/>
            <a:ext cx="5157787" cy="3642712"/>
          </a:xfrm>
        </p:spPr>
        <p:txBody>
          <a:bodyPr>
            <a:normAutofit/>
          </a:bodyPr>
          <a:lstStyle/>
          <a:p>
            <a:pPr lvl="0">
              <a:lnSpc>
                <a:spcPct val="100000"/>
              </a:lnSpc>
            </a:pPr>
            <a:r>
              <a:rPr lang="en-US" dirty="0">
                <a:latin typeface="Calibri" panose="020F0502020204030204" pitchFamily="34" charset="0"/>
                <a:cs typeface="Calibri" panose="020F0502020204030204" pitchFamily="34" charset="0"/>
              </a:rPr>
              <a:t>Users can choose to turn on/off.</a:t>
            </a:r>
          </a:p>
          <a:p>
            <a:pPr lvl="0">
              <a:lnSpc>
                <a:spcPct val="100000"/>
              </a:lnSpc>
            </a:pPr>
            <a:r>
              <a:rPr lang="en-US" dirty="0">
                <a:latin typeface="Calibri" panose="020F0502020204030204" pitchFamily="34" charset="0"/>
                <a:cs typeface="Calibri" panose="020F0502020204030204" pitchFamily="34" charset="0"/>
              </a:rPr>
              <a:t>Combines presentation capabilities with meeting/collaboration features of Teams.</a:t>
            </a:r>
          </a:p>
          <a:p>
            <a:pPr lvl="0">
              <a:lnSpc>
                <a:spcPct val="100000"/>
              </a:lnSpc>
            </a:pPr>
            <a:r>
              <a:rPr lang="en-US" dirty="0">
                <a:latin typeface="Calibri" panose="020F0502020204030204" pitchFamily="34" charset="0"/>
                <a:cs typeface="Calibri" panose="020F0502020204030204" pitchFamily="34" charset="0"/>
              </a:rPr>
              <a:t>In a Teams meeting: select </a:t>
            </a:r>
            <a:r>
              <a:rPr lang="en-US" b="1" dirty="0">
                <a:latin typeface="Calibri" panose="020F0502020204030204" pitchFamily="34" charset="0"/>
                <a:cs typeface="Calibri" panose="020F0502020204030204" pitchFamily="34" charset="0"/>
              </a:rPr>
              <a:t>Share &gt; PowerPoint Live section &gt; Your file</a:t>
            </a:r>
            <a:r>
              <a:rPr lang="en-US" dirty="0">
                <a:latin typeface="Calibri" panose="020F0502020204030204" pitchFamily="34" charset="0"/>
                <a:cs typeface="Calibri" panose="020F0502020204030204" pitchFamily="34" charset="0"/>
              </a:rPr>
              <a:t>.</a:t>
            </a:r>
          </a:p>
        </p:txBody>
      </p:sp>
      <p:sp>
        <p:nvSpPr>
          <p:cNvPr id="4" name="Text Placeholder 3">
            <a:extLst>
              <a:ext uri="{FF2B5EF4-FFF2-40B4-BE49-F238E27FC236}">
                <a16:creationId xmlns:a16="http://schemas.microsoft.com/office/drawing/2014/main" id="{A05B8832-6FB0-8C26-C112-83E2E9597F2E}"/>
              </a:ext>
            </a:extLst>
          </p:cNvPr>
          <p:cNvSpPr>
            <a:spLocks noGrp="1"/>
          </p:cNvSpPr>
          <p:nvPr>
            <p:ph type="body" sz="quarter" idx="3"/>
          </p:nvPr>
        </p:nvSpPr>
        <p:spPr>
          <a:xfrm>
            <a:off x="6172200" y="1681163"/>
            <a:ext cx="5183188" cy="477331"/>
          </a:xfrm>
        </p:spPr>
        <p:txBody>
          <a:bodyPr>
            <a:normAutofit/>
          </a:bodyPr>
          <a:lstStyle/>
          <a:p>
            <a:r>
              <a:rPr lang="en-US" dirty="0">
                <a:latin typeface="Candara" panose="020E0502030303020204" pitchFamily="34" charset="0"/>
              </a:rPr>
              <a:t>Live Captions</a:t>
            </a:r>
          </a:p>
        </p:txBody>
      </p:sp>
      <p:sp>
        <p:nvSpPr>
          <p:cNvPr id="5" name="Content Placeholder 4">
            <a:extLst>
              <a:ext uri="{FF2B5EF4-FFF2-40B4-BE49-F238E27FC236}">
                <a16:creationId xmlns:a16="http://schemas.microsoft.com/office/drawing/2014/main" id="{3ACEEEC1-414B-C9CF-756C-341839ECD4E1}"/>
              </a:ext>
            </a:extLst>
          </p:cNvPr>
          <p:cNvSpPr>
            <a:spLocks noGrp="1"/>
          </p:cNvSpPr>
          <p:nvPr>
            <p:ph sz="quarter" idx="4"/>
          </p:nvPr>
        </p:nvSpPr>
        <p:spPr>
          <a:xfrm>
            <a:off x="6172200" y="2360959"/>
            <a:ext cx="5183188" cy="3642712"/>
          </a:xfrm>
        </p:spPr>
        <p:txBody>
          <a:bodyPr/>
          <a:lstStyle/>
          <a:p>
            <a:pPr lvl="0">
              <a:lnSpc>
                <a:spcPct val="100000"/>
              </a:lnSpc>
            </a:pPr>
            <a:r>
              <a:rPr lang="en-US" dirty="0">
                <a:latin typeface="Calibri" panose="020F0502020204030204" pitchFamily="34" charset="0"/>
                <a:cs typeface="Calibri" panose="020F0502020204030204" pitchFamily="34" charset="0"/>
              </a:rPr>
              <a:t>Everyone sees the captions.</a:t>
            </a:r>
          </a:p>
          <a:p>
            <a:pPr lvl="0">
              <a:lnSpc>
                <a:spcPct val="100000"/>
              </a:lnSpc>
            </a:pPr>
            <a:r>
              <a:rPr lang="en-US" dirty="0">
                <a:latin typeface="Calibri" panose="020F0502020204030204" pitchFamily="34" charset="0"/>
                <a:cs typeface="Calibri" panose="020F0502020204030204" pitchFamily="34" charset="0"/>
              </a:rPr>
              <a:t>Use desktop version of PowerPoint.</a:t>
            </a:r>
          </a:p>
          <a:p>
            <a:pPr lvl="0">
              <a:lnSpc>
                <a:spcPct val="100000"/>
              </a:lnSpc>
            </a:pPr>
            <a:r>
              <a:rPr lang="en-US" b="1" dirty="0">
                <a:latin typeface="Calibri" panose="020F0502020204030204" pitchFamily="34" charset="0"/>
                <a:cs typeface="Calibri" panose="020F0502020204030204" pitchFamily="34" charset="0"/>
              </a:rPr>
              <a:t>Slide Show &gt; Always Use Subtitles</a:t>
            </a:r>
          </a:p>
        </p:txBody>
      </p:sp>
      <p:sp>
        <p:nvSpPr>
          <p:cNvPr id="8" name="Half Frame 7">
            <a:extLst>
              <a:ext uri="{FF2B5EF4-FFF2-40B4-BE49-F238E27FC236}">
                <a16:creationId xmlns:a16="http://schemas.microsoft.com/office/drawing/2014/main" id="{04BAAF79-7002-43DF-5E77-3BDD1E3853B0}"/>
              </a:ext>
              <a:ext uri="{C183D7F6-B498-43B3-948B-1728B52AA6E4}">
                <adec:decorative xmlns:adec="http://schemas.microsoft.com/office/drawing/2017/decorative" val="1"/>
              </a:ext>
            </a:extLst>
          </p:cNvPr>
          <p:cNvSpPr/>
          <p:nvPr/>
        </p:nvSpPr>
        <p:spPr>
          <a:xfrm flipH="1">
            <a:off x="10397762" y="0"/>
            <a:ext cx="1794235" cy="1140643"/>
          </a:xfrm>
          <a:prstGeom prst="halfFrame">
            <a:avLst>
              <a:gd name="adj1" fmla="val 22061"/>
              <a:gd name="adj2" fmla="val 23714"/>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9" name="Isosceles Triangle 8">
            <a:extLst>
              <a:ext uri="{FF2B5EF4-FFF2-40B4-BE49-F238E27FC236}">
                <a16:creationId xmlns:a16="http://schemas.microsoft.com/office/drawing/2014/main" id="{1B24C374-C150-0E3B-9D44-6E77AF7A8246}"/>
              </a:ext>
              <a:ext uri="{C183D7F6-B498-43B3-948B-1728B52AA6E4}">
                <adec:decorative xmlns:adec="http://schemas.microsoft.com/office/drawing/2017/decorative" val="1"/>
              </a:ext>
            </a:extLst>
          </p:cNvPr>
          <p:cNvSpPr/>
          <p:nvPr/>
        </p:nvSpPr>
        <p:spPr>
          <a:xfrm rot="10800000">
            <a:off x="0" y="0"/>
            <a:ext cx="590550" cy="509095"/>
          </a:xfrm>
          <a:prstGeom prst="triangle">
            <a:avLst>
              <a:gd name="adj" fmla="val 10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a:extLst>
              <a:ext uri="{FF2B5EF4-FFF2-40B4-BE49-F238E27FC236}">
                <a16:creationId xmlns:a16="http://schemas.microsoft.com/office/drawing/2014/main" id="{B3ABD234-35A7-9149-0071-7EA4A50256D5}"/>
              </a:ext>
              <a:ext uri="{C183D7F6-B498-43B3-948B-1728B52AA6E4}">
                <adec:decorative xmlns:adec="http://schemas.microsoft.com/office/drawing/2017/decorative" val="1"/>
              </a:ext>
            </a:extLst>
          </p:cNvPr>
          <p:cNvSpPr>
            <a:spLocks noGrp="1"/>
          </p:cNvSpPr>
          <p:nvPr>
            <p:ph type="body" sz="quarter" idx="14"/>
          </p:nvPr>
        </p:nvSpPr>
        <p:spPr/>
        <p:txBody>
          <a:bodyPr anchor="ctr"/>
          <a:lstStyle/>
          <a:p>
            <a:r>
              <a:rPr lang="en-US">
                <a:latin typeface="Calibri" panose="020F0502020204030204" pitchFamily="34" charset="0"/>
                <a:ea typeface="Calibri" panose="020F0502020204030204" pitchFamily="34" charset="0"/>
                <a:cs typeface="Calibri" panose="020F0502020204030204" pitchFamily="34" charset="0"/>
              </a:rPr>
              <a:t>ITS Accessibility – Create Inclusive &amp; Accessible Experiences</a:t>
            </a:r>
          </a:p>
        </p:txBody>
      </p:sp>
    </p:spTree>
    <p:extLst>
      <p:ext uri="{BB962C8B-B14F-4D97-AF65-F5344CB8AC3E}">
        <p14:creationId xmlns:p14="http://schemas.microsoft.com/office/powerpoint/2010/main" val="2212943416"/>
      </p:ext>
    </p:extLst>
  </p:cSld>
  <p:clrMapOvr>
    <a:masterClrMapping/>
  </p:clrMapOvr>
</p:sld>
</file>

<file path=ppt/theme/theme1.xml><?xml version="1.0" encoding="utf-8"?>
<a:theme xmlns:a="http://schemas.openxmlformats.org/drawingml/2006/main" name="Office Theme">
  <a:themeElements>
    <a:clrScheme name="UConn Colors 1">
      <a:dk1>
        <a:srgbClr val="000000"/>
      </a:dk1>
      <a:lt1>
        <a:srgbClr val="FFFFFF"/>
      </a:lt1>
      <a:dk2>
        <a:srgbClr val="17295C"/>
      </a:dk2>
      <a:lt2>
        <a:srgbClr val="E8E8E8"/>
      </a:lt2>
      <a:accent1>
        <a:srgbClr val="0038BB"/>
      </a:accent1>
      <a:accent2>
        <a:srgbClr val="BA2229"/>
      </a:accent2>
      <a:accent3>
        <a:srgbClr val="8CBFE6"/>
      </a:accent3>
      <a:accent4>
        <a:srgbClr val="D9EAF3"/>
      </a:accent4>
      <a:accent5>
        <a:srgbClr val="001236"/>
      </a:accent5>
      <a:accent6>
        <a:srgbClr val="4EA72E"/>
      </a:accent6>
      <a:hlink>
        <a:srgbClr val="013CCE"/>
      </a:hlink>
      <a:folHlink>
        <a:srgbClr val="033DC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7" id="{B4968D46-E14F-5046-A3CD-49D9053572C1}" vid="{D01E5105-143D-7744-BA07-725F995F41E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16f6b68-41ff-40c7-9c8c-25b495cbb78a" xsi:nil="true"/>
    <lcf76f155ced4ddcb4097134ff3c332f xmlns="266d7378-0306-4a5c-8704-20bf57ad8ebb">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36428604F8E664388193096EA1232A0" ma:contentTypeVersion="15" ma:contentTypeDescription="Create a new document." ma:contentTypeScope="" ma:versionID="9af77efccae208da0800a60dae2e6b29">
  <xsd:schema xmlns:xsd="http://www.w3.org/2001/XMLSchema" xmlns:xs="http://www.w3.org/2001/XMLSchema" xmlns:p="http://schemas.microsoft.com/office/2006/metadata/properties" xmlns:ns2="266d7378-0306-4a5c-8704-20bf57ad8ebb" xmlns:ns3="e16f6b68-41ff-40c7-9c8c-25b495cbb78a" targetNamespace="http://schemas.microsoft.com/office/2006/metadata/properties" ma:root="true" ma:fieldsID="ef9bac3de6fceee6e47287f056c96dd0" ns2:_="" ns3:_="">
    <xsd:import namespace="266d7378-0306-4a5c-8704-20bf57ad8ebb"/>
    <xsd:import namespace="e16f6b68-41ff-40c7-9c8c-25b495cbb78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6d7378-0306-4a5c-8704-20bf57ad8eb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e6962ab-0744-46a3-9e0f-3fe952fbdfd0"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16f6b68-41ff-40c7-9c8c-25b495cbb78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bb5e6ac8-0fc1-4703-9739-312a9c8d8fc8}" ma:internalName="TaxCatchAll" ma:showField="CatchAllData" ma:web="e16f6b68-41ff-40c7-9c8c-25b495cbb78a">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32B80F9-EE89-41FA-9870-F75B229E7E8B}">
  <ds:schemaRefs>
    <ds:schemaRef ds:uri="http://www.w3.org/XML/1998/namespace"/>
    <ds:schemaRef ds:uri="http://purl.org/dc/elements/1.1/"/>
    <ds:schemaRef ds:uri="http://purl.org/dc/dcmitype/"/>
    <ds:schemaRef ds:uri="http://schemas.microsoft.com/office/2006/metadata/properties"/>
    <ds:schemaRef ds:uri="http://schemas.microsoft.com/office/infopath/2007/PartnerControls"/>
    <ds:schemaRef ds:uri="http://schemas.microsoft.com/office/2006/documentManagement/types"/>
    <ds:schemaRef ds:uri="http://schemas.openxmlformats.org/package/2006/metadata/core-properties"/>
    <ds:schemaRef ds:uri="e16f6b68-41ff-40c7-9c8c-25b495cbb78a"/>
    <ds:schemaRef ds:uri="http://purl.org/dc/terms/"/>
    <ds:schemaRef ds:uri="266d7378-0306-4a5c-8704-20bf57ad8ebb"/>
  </ds:schemaRefs>
</ds:datastoreItem>
</file>

<file path=customXml/itemProps2.xml><?xml version="1.0" encoding="utf-8"?>
<ds:datastoreItem xmlns:ds="http://schemas.openxmlformats.org/officeDocument/2006/customXml" ds:itemID="{ECA2CF58-BF29-4AC2-93AE-D775CEDD1CC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6d7378-0306-4a5c-8704-20bf57ad8ebb"/>
    <ds:schemaRef ds:uri="e16f6b68-41ff-40c7-9c8c-25b495cbb7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CB8F076-441D-4735-B2C0-5BB19D41733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ITSAccessibility_Word</Template>
  <TotalTime>199</TotalTime>
  <Words>1446</Words>
  <Application>Microsoft Office PowerPoint</Application>
  <PresentationFormat>Widescreen</PresentationFormat>
  <Paragraphs>113</Paragraphs>
  <Slides>14</Slides>
  <Notes>11</Notes>
  <HiddenSlides>2</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Aptos</vt:lpstr>
      <vt:lpstr>Aptos Display</vt:lpstr>
      <vt:lpstr>Arial</vt:lpstr>
      <vt:lpstr>Calibri</vt:lpstr>
      <vt:lpstr>Candara</vt:lpstr>
      <vt:lpstr>Wingdings</vt:lpstr>
      <vt:lpstr>Office Theme</vt:lpstr>
      <vt:lpstr>Accessible PowerPoints</vt:lpstr>
      <vt:lpstr>Accessible PowerPoint (1/2)</vt:lpstr>
      <vt:lpstr>Accessible PowerPoint (2/2)</vt:lpstr>
      <vt:lpstr>Document Title &amp; Author</vt:lpstr>
      <vt:lpstr>Ensuring Unique Slide Titles</vt:lpstr>
      <vt:lpstr>Reading Order</vt:lpstr>
      <vt:lpstr>Reading Order Pane</vt:lpstr>
      <vt:lpstr>Selection Pane</vt:lpstr>
      <vt:lpstr>Live Presentations: Captions</vt:lpstr>
      <vt:lpstr>Embedded Video Captions</vt:lpstr>
      <vt:lpstr>Accessibility Checkers</vt:lpstr>
      <vt:lpstr>Accessible PowerPoint Checklist</vt:lpstr>
      <vt:lpstr>Thank You!</vt:lpstr>
      <vt:lpstr>University of Connecticut Wordmark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Accessible PowerPoints 2025</dc:title>
  <dc:creator>Rivas, Lili (TSC Student Worker)</dc:creator>
  <cp:lastModifiedBy>Rivas, Lili (TSC Student Worker)</cp:lastModifiedBy>
  <cp:revision>1</cp:revision>
  <dcterms:created xsi:type="dcterms:W3CDTF">2025-12-16T21:18:05Z</dcterms:created>
  <dcterms:modified xsi:type="dcterms:W3CDTF">2026-01-05T16:32:46Z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0x010100636428604F8E664388193096EA1232A0</vt:lpwstr>
  </property>
  <property fmtid="{D5CDD505-2E9C-101B-9397-08002B2CF9AE}" pid="3" name="MediaServiceImageTags">
    <vt:lpwstr/>
  </property>
</Properties>
</file>