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73" r:id="rId5"/>
    <p:sldId id="278" r:id="rId6"/>
    <p:sldId id="336" r:id="rId7"/>
    <p:sldId id="321" r:id="rId8"/>
    <p:sldId id="303" r:id="rId9"/>
    <p:sldId id="283" r:id="rId10"/>
    <p:sldId id="326" r:id="rId11"/>
    <p:sldId id="323" r:id="rId12"/>
    <p:sldId id="290" r:id="rId13"/>
    <p:sldId id="335" r:id="rId14"/>
    <p:sldId id="327" r:id="rId15"/>
    <p:sldId id="328" r:id="rId16"/>
    <p:sldId id="329" r:id="rId17"/>
    <p:sldId id="333" r:id="rId18"/>
    <p:sldId id="325" r:id="rId19"/>
    <p:sldId id="334" r:id="rId20"/>
    <p:sldId id="308" r:id="rId21"/>
    <p:sldId id="281" r:id="rId22"/>
    <p:sldId id="29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38900E-C408-4909-B9E5-3A08AE96CBDD}" v="1" dt="2026-01-05T16:42:57.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5828" autoAdjust="0"/>
  </p:normalViewPr>
  <p:slideViewPr>
    <p:cSldViewPr snapToGrid="0">
      <p:cViewPr varScale="1">
        <p:scale>
          <a:sx n="35" d="100"/>
          <a:sy n="35" d="100"/>
        </p:scale>
        <p:origin x="1868" y="36"/>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70FFF8FB-0DC1-407B-9544-FF671F19CCEB}"/>
    <pc:docChg chg="undo custSel delSld modSld sldOrd">
      <pc:chgData name="Skudlarek, Karen" userId="48538c00-b2ba-473f-af08-20b60a3a0c4e" providerId="ADAL" clId="{70FFF8FB-0DC1-407B-9544-FF671F19CCEB}" dt="2025-12-22T16:53:11.228" v="30" actId="6549"/>
      <pc:docMkLst>
        <pc:docMk/>
      </pc:docMkLst>
      <pc:sldChg chg="mod modShow">
        <pc:chgData name="Skudlarek, Karen" userId="48538c00-b2ba-473f-af08-20b60a3a0c4e" providerId="ADAL" clId="{70FFF8FB-0DC1-407B-9544-FF671F19CCEB}" dt="2025-12-22T16:49:14.812" v="6" actId="729"/>
        <pc:sldMkLst>
          <pc:docMk/>
          <pc:sldMk cId="3269703377" sldId="283"/>
        </pc:sldMkLst>
      </pc:sldChg>
      <pc:sldChg chg="modSp mod ord">
        <pc:chgData name="Skudlarek, Karen" userId="48538c00-b2ba-473f-af08-20b60a3a0c4e" providerId="ADAL" clId="{70FFF8FB-0DC1-407B-9544-FF671F19CCEB}" dt="2025-12-22T16:51:15.921" v="19" actId="20577"/>
        <pc:sldMkLst>
          <pc:docMk/>
          <pc:sldMk cId="1972454322" sldId="290"/>
        </pc:sldMkLst>
        <pc:spChg chg="mod">
          <ac:chgData name="Skudlarek, Karen" userId="48538c00-b2ba-473f-af08-20b60a3a0c4e" providerId="ADAL" clId="{70FFF8FB-0DC1-407B-9544-FF671F19CCEB}" dt="2025-12-22T16:51:15.921" v="19" actId="20577"/>
          <ac:spMkLst>
            <pc:docMk/>
            <pc:sldMk cId="1972454322" sldId="290"/>
            <ac:spMk id="7" creationId="{61C978F2-EB5C-8A41-0E08-D5E749459DCB}"/>
          </ac:spMkLst>
        </pc:spChg>
      </pc:sldChg>
      <pc:sldChg chg="modSp mod">
        <pc:chgData name="Skudlarek, Karen" userId="48538c00-b2ba-473f-af08-20b60a3a0c4e" providerId="ADAL" clId="{70FFF8FB-0DC1-407B-9544-FF671F19CCEB}" dt="2025-12-22T16:53:11.228" v="30" actId="6549"/>
        <pc:sldMkLst>
          <pc:docMk/>
          <pc:sldMk cId="4074172832" sldId="325"/>
        </pc:sldMkLst>
        <pc:spChg chg="mod">
          <ac:chgData name="Skudlarek, Karen" userId="48538c00-b2ba-473f-af08-20b60a3a0c4e" providerId="ADAL" clId="{70FFF8FB-0DC1-407B-9544-FF671F19CCEB}" dt="2025-12-22T16:53:11.228" v="30" actId="6549"/>
          <ac:spMkLst>
            <pc:docMk/>
            <pc:sldMk cId="4074172832" sldId="325"/>
            <ac:spMk id="3" creationId="{3510AA66-A711-B23D-4DD4-46B9EA445896}"/>
          </ac:spMkLst>
        </pc:spChg>
      </pc:sldChg>
      <pc:sldChg chg="mod modShow">
        <pc:chgData name="Skudlarek, Karen" userId="48538c00-b2ba-473f-af08-20b60a3a0c4e" providerId="ADAL" clId="{70FFF8FB-0DC1-407B-9544-FF671F19CCEB}" dt="2025-12-22T16:49:17.442" v="7" actId="729"/>
        <pc:sldMkLst>
          <pc:docMk/>
          <pc:sldMk cId="4174817294" sldId="326"/>
        </pc:sldMkLst>
      </pc:sldChg>
      <pc:sldChg chg="modSp mod">
        <pc:chgData name="Skudlarek, Karen" userId="48538c00-b2ba-473f-af08-20b60a3a0c4e" providerId="ADAL" clId="{70FFF8FB-0DC1-407B-9544-FF671F19CCEB}" dt="2025-12-22T16:52:17.685" v="29" actId="20577"/>
        <pc:sldMkLst>
          <pc:docMk/>
          <pc:sldMk cId="1961500070" sldId="327"/>
        </pc:sldMkLst>
        <pc:spChg chg="mod">
          <ac:chgData name="Skudlarek, Karen" userId="48538c00-b2ba-473f-af08-20b60a3a0c4e" providerId="ADAL" clId="{70FFF8FB-0DC1-407B-9544-FF671F19CCEB}" dt="2025-12-22T16:52:17.685" v="29" actId="20577"/>
          <ac:spMkLst>
            <pc:docMk/>
            <pc:sldMk cId="1961500070" sldId="327"/>
            <ac:spMk id="3" creationId="{AE4B1266-CEA1-73FD-937E-A29E6FCD42D4}"/>
          </ac:spMkLst>
        </pc:spChg>
      </pc:sldChg>
      <pc:sldChg chg="modSp mod">
        <pc:chgData name="Skudlarek, Karen" userId="48538c00-b2ba-473f-af08-20b60a3a0c4e" providerId="ADAL" clId="{70FFF8FB-0DC1-407B-9544-FF671F19CCEB}" dt="2025-12-22T16:48:38.249" v="5" actId="6549"/>
        <pc:sldMkLst>
          <pc:docMk/>
          <pc:sldMk cId="2621053673" sldId="336"/>
        </pc:sldMkLst>
        <pc:spChg chg="mod">
          <ac:chgData name="Skudlarek, Karen" userId="48538c00-b2ba-473f-af08-20b60a3a0c4e" providerId="ADAL" clId="{70FFF8FB-0DC1-407B-9544-FF671F19CCEB}" dt="2025-12-22T16:48:38.249" v="5" actId="6549"/>
          <ac:spMkLst>
            <pc:docMk/>
            <pc:sldMk cId="2621053673" sldId="336"/>
            <ac:spMk id="12" creationId="{5CEF346E-8695-F638-70F6-1A8648BCACA8}"/>
          </ac:spMkLst>
        </pc:spChg>
      </pc:sldChg>
    </pc:docChg>
  </pc:docChgLst>
  <pc:docChgLst>
    <pc:chgData name="Rivas, Lili (TSC Student Worker)" userId="444fb529-ee84-49a1-b96f-3435b9d913e5" providerId="ADAL" clId="{45E2F406-B493-41DE-85CE-5170212D4998}"/>
    <pc:docChg chg="undo custSel addSld delSld modSld sldOrd">
      <pc:chgData name="Rivas, Lili (TSC Student Worker)" userId="444fb529-ee84-49a1-b96f-3435b9d913e5" providerId="ADAL" clId="{45E2F406-B493-41DE-85CE-5170212D4998}" dt="2025-12-17T20:57:27.863" v="3137" actId="2710"/>
      <pc:docMkLst>
        <pc:docMk/>
      </pc:docMkLst>
      <pc:sldChg chg="addSp delSp modSp mod">
        <pc:chgData name="Rivas, Lili (TSC Student Worker)" userId="444fb529-ee84-49a1-b96f-3435b9d913e5" providerId="ADAL" clId="{45E2F406-B493-41DE-85CE-5170212D4998}" dt="2025-12-17T16:52:59.856" v="3089" actId="14100"/>
        <pc:sldMkLst>
          <pc:docMk/>
          <pc:sldMk cId="3302967177" sldId="273"/>
        </pc:sldMkLst>
        <pc:spChg chg="mod">
          <ac:chgData name="Rivas, Lili (TSC Student Worker)" userId="444fb529-ee84-49a1-b96f-3435b9d913e5" providerId="ADAL" clId="{45E2F406-B493-41DE-85CE-5170212D4998}" dt="2025-12-17T16:52:59.856" v="3089" actId="14100"/>
          <ac:spMkLst>
            <pc:docMk/>
            <pc:sldMk cId="3302967177" sldId="273"/>
            <ac:spMk id="2" creationId="{BA9872D5-2431-6A87-9245-0FD8F5773776}"/>
          </ac:spMkLst>
        </pc:spChg>
        <pc:picChg chg="add mod">
          <ac:chgData name="Rivas, Lili (TSC Student Worker)" userId="444fb529-ee84-49a1-b96f-3435b9d913e5" providerId="ADAL" clId="{45E2F406-B493-41DE-85CE-5170212D4998}" dt="2025-12-17T14:57:09.953" v="1483" actId="962"/>
          <ac:picMkLst>
            <pc:docMk/>
            <pc:sldMk cId="3302967177" sldId="273"/>
            <ac:picMk id="1030" creationId="{1727D59B-C11E-7494-BCD3-FDAB117E4098}"/>
          </ac:picMkLst>
        </pc:picChg>
      </pc:sldChg>
      <pc:sldChg chg="modSp mod ord">
        <pc:chgData name="Rivas, Lili (TSC Student Worker)" userId="444fb529-ee84-49a1-b96f-3435b9d913e5" providerId="ADAL" clId="{45E2F406-B493-41DE-85CE-5170212D4998}" dt="2025-12-16T21:46:37.272" v="747"/>
        <pc:sldMkLst>
          <pc:docMk/>
          <pc:sldMk cId="2901464602" sldId="278"/>
        </pc:sldMkLst>
        <pc:spChg chg="mod">
          <ac:chgData name="Rivas, Lili (TSC Student Worker)" userId="444fb529-ee84-49a1-b96f-3435b9d913e5" providerId="ADAL" clId="{45E2F406-B493-41DE-85CE-5170212D4998}" dt="2025-12-16T21:21:10.360" v="27" actId="20577"/>
          <ac:spMkLst>
            <pc:docMk/>
            <pc:sldMk cId="2901464602" sldId="278"/>
            <ac:spMk id="2" creationId="{5CFCDB19-60D9-2812-34D0-80D64B699EC8}"/>
          </ac:spMkLst>
        </pc:spChg>
        <pc:spChg chg="mod">
          <ac:chgData name="Rivas, Lili (TSC Student Worker)" userId="444fb529-ee84-49a1-b96f-3435b9d913e5" providerId="ADAL" clId="{45E2F406-B493-41DE-85CE-5170212D4998}" dt="2025-12-16T21:21:19.929" v="46" actId="20577"/>
          <ac:spMkLst>
            <pc:docMk/>
            <pc:sldMk cId="2901464602" sldId="278"/>
            <ac:spMk id="3" creationId="{6DE0BD4D-3829-E8CF-F199-3218779F6634}"/>
          </ac:spMkLst>
        </pc:spChg>
      </pc:sldChg>
      <pc:sldChg chg="modSp mod">
        <pc:chgData name="Rivas, Lili (TSC Student Worker)" userId="444fb529-ee84-49a1-b96f-3435b9d913e5" providerId="ADAL" clId="{45E2F406-B493-41DE-85CE-5170212D4998}" dt="2025-12-16T21:55:40.849" v="938" actId="20577"/>
        <pc:sldMkLst>
          <pc:docMk/>
          <pc:sldMk cId="2590226790" sldId="281"/>
        </pc:sldMkLst>
        <pc:spChg chg="mod">
          <ac:chgData name="Rivas, Lili (TSC Student Worker)" userId="444fb529-ee84-49a1-b96f-3435b9d913e5" providerId="ADAL" clId="{45E2F406-B493-41DE-85CE-5170212D4998}" dt="2025-12-16T21:55:40.849" v="938" actId="20577"/>
          <ac:spMkLst>
            <pc:docMk/>
            <pc:sldMk cId="2590226790" sldId="281"/>
            <ac:spMk id="8" creationId="{5E4A8C4C-CB97-231E-A35E-7759C45C2BF5}"/>
          </ac:spMkLst>
        </pc:spChg>
      </pc:sldChg>
      <pc:sldChg chg="modSp mod">
        <pc:chgData name="Rivas, Lili (TSC Student Worker)" userId="444fb529-ee84-49a1-b96f-3435b9d913e5" providerId="ADAL" clId="{45E2F406-B493-41DE-85CE-5170212D4998}" dt="2025-12-17T20:54:50.287" v="3127" actId="2710"/>
        <pc:sldMkLst>
          <pc:docMk/>
          <pc:sldMk cId="3269703377" sldId="283"/>
        </pc:sldMkLst>
        <pc:spChg chg="mod">
          <ac:chgData name="Rivas, Lili (TSC Student Worker)" userId="444fb529-ee84-49a1-b96f-3435b9d913e5" providerId="ADAL" clId="{45E2F406-B493-41DE-85CE-5170212D4998}" dt="2025-12-16T21:23:25.939" v="103" actId="20577"/>
          <ac:spMkLst>
            <pc:docMk/>
            <pc:sldMk cId="3269703377" sldId="283"/>
            <ac:spMk id="2" creationId="{480E96C9-F503-E623-86C9-5F2C7BB57BFD}"/>
          </ac:spMkLst>
        </pc:spChg>
        <pc:spChg chg="mod">
          <ac:chgData name="Rivas, Lili (TSC Student Worker)" userId="444fb529-ee84-49a1-b96f-3435b9d913e5" providerId="ADAL" clId="{45E2F406-B493-41DE-85CE-5170212D4998}" dt="2025-12-17T20:54:50.287" v="3127" actId="2710"/>
          <ac:spMkLst>
            <pc:docMk/>
            <pc:sldMk cId="3269703377" sldId="283"/>
            <ac:spMk id="3" creationId="{B224246B-8BBF-2823-CFDA-DEA38721AF3F}"/>
          </ac:spMkLst>
        </pc:spChg>
        <pc:spChg chg="mod">
          <ac:chgData name="Rivas, Lili (TSC Student Worker)" userId="444fb529-ee84-49a1-b96f-3435b9d913e5" providerId="ADAL" clId="{45E2F406-B493-41DE-85CE-5170212D4998}" dt="2025-12-17T14:59:08.851" v="1494" actId="962"/>
          <ac:spMkLst>
            <pc:docMk/>
            <pc:sldMk cId="3269703377" sldId="283"/>
            <ac:spMk id="4" creationId="{3DFA4CB2-085A-D6D4-4C30-C251AC89513D}"/>
          </ac:spMkLst>
        </pc:spChg>
      </pc:sldChg>
      <pc:sldChg chg="addSp delSp modSp mod ord">
        <pc:chgData name="Rivas, Lili (TSC Student Worker)" userId="444fb529-ee84-49a1-b96f-3435b9d913e5" providerId="ADAL" clId="{45E2F406-B493-41DE-85CE-5170212D4998}" dt="2025-12-17T20:54:55.840" v="3128" actId="2710"/>
        <pc:sldMkLst>
          <pc:docMk/>
          <pc:sldMk cId="1972454322" sldId="290"/>
        </pc:sldMkLst>
        <pc:spChg chg="mod">
          <ac:chgData name="Rivas, Lili (TSC Student Worker)" userId="444fb529-ee84-49a1-b96f-3435b9d913e5" providerId="ADAL" clId="{45E2F406-B493-41DE-85CE-5170212D4998}" dt="2025-12-16T21:25:02.633" v="154" actId="20577"/>
          <ac:spMkLst>
            <pc:docMk/>
            <pc:sldMk cId="1972454322" sldId="290"/>
            <ac:spMk id="2" creationId="{EB40E5FC-A21E-D947-1976-5F004AFADF7A}"/>
          </ac:spMkLst>
        </pc:spChg>
        <pc:spChg chg="mod">
          <ac:chgData name="Rivas, Lili (TSC Student Worker)" userId="444fb529-ee84-49a1-b96f-3435b9d913e5" providerId="ADAL" clId="{45E2F406-B493-41DE-85CE-5170212D4998}" dt="2025-12-17T14:59:15.363" v="1496" actId="962"/>
          <ac:spMkLst>
            <pc:docMk/>
            <pc:sldMk cId="1972454322" sldId="290"/>
            <ac:spMk id="5" creationId="{D8CF3372-8340-AF47-8D87-ABA7C23F043D}"/>
          </ac:spMkLst>
        </pc:spChg>
        <pc:spChg chg="mod">
          <ac:chgData name="Rivas, Lili (TSC Student Worker)" userId="444fb529-ee84-49a1-b96f-3435b9d913e5" providerId="ADAL" clId="{45E2F406-B493-41DE-85CE-5170212D4998}" dt="2025-12-17T20:54:55.840" v="3128" actId="2710"/>
          <ac:spMkLst>
            <pc:docMk/>
            <pc:sldMk cId="1972454322" sldId="290"/>
            <ac:spMk id="7" creationId="{61C978F2-EB5C-8A41-0E08-D5E749459DCB}"/>
          </ac:spMkLst>
        </pc:spChg>
        <pc:picChg chg="add mod ord">
          <ac:chgData name="Rivas, Lili (TSC Student Worker)" userId="444fb529-ee84-49a1-b96f-3435b9d913e5" providerId="ADAL" clId="{45E2F406-B493-41DE-85CE-5170212D4998}" dt="2025-12-17T14:57:37.201" v="1485" actId="1036"/>
          <ac:picMkLst>
            <pc:docMk/>
            <pc:sldMk cId="1972454322" sldId="290"/>
            <ac:picMk id="4" creationId="{1EC030F7-897A-DB3B-9140-631E6DDD5129}"/>
          </ac:picMkLst>
        </pc:picChg>
      </pc:sldChg>
      <pc:sldChg chg="modSp add mod ord">
        <pc:chgData name="Rivas, Lili (TSC Student Worker)" userId="444fb529-ee84-49a1-b96f-3435b9d913e5" providerId="ADAL" clId="{45E2F406-B493-41DE-85CE-5170212D4998}" dt="2025-12-16T21:52:13.113" v="860"/>
        <pc:sldMkLst>
          <pc:docMk/>
          <pc:sldMk cId="2594302707" sldId="303"/>
        </pc:sldMkLst>
        <pc:spChg chg="mod">
          <ac:chgData name="Rivas, Lili (TSC Student Worker)" userId="444fb529-ee84-49a1-b96f-3435b9d913e5" providerId="ADAL" clId="{45E2F406-B493-41DE-85CE-5170212D4998}" dt="2025-12-16T21:47:33.222" v="759" actId="20577"/>
          <ac:spMkLst>
            <pc:docMk/>
            <pc:sldMk cId="2594302707" sldId="303"/>
            <ac:spMk id="2" creationId="{E838F26C-7A47-3BBD-9AC0-F0E75EC35BBF}"/>
          </ac:spMkLst>
        </pc:spChg>
      </pc:sldChg>
      <pc:sldChg chg="modSp mod">
        <pc:chgData name="Rivas, Lili (TSC Student Worker)" userId="444fb529-ee84-49a1-b96f-3435b9d913e5" providerId="ADAL" clId="{45E2F406-B493-41DE-85CE-5170212D4998}" dt="2025-12-17T20:57:27.863" v="3137" actId="2710"/>
        <pc:sldMkLst>
          <pc:docMk/>
          <pc:sldMk cId="1856328207" sldId="308"/>
        </pc:sldMkLst>
        <pc:spChg chg="mod">
          <ac:chgData name="Rivas, Lili (TSC Student Worker)" userId="444fb529-ee84-49a1-b96f-3435b9d913e5" providerId="ADAL" clId="{45E2F406-B493-41DE-85CE-5170212D4998}" dt="2025-12-16T21:31:59.153" v="305" actId="20577"/>
          <ac:spMkLst>
            <pc:docMk/>
            <pc:sldMk cId="1856328207" sldId="308"/>
            <ac:spMk id="2" creationId="{BED8C090-B28D-197C-06EC-328A872ECFF4}"/>
          </ac:spMkLst>
        </pc:spChg>
        <pc:spChg chg="mod">
          <ac:chgData name="Rivas, Lili (TSC Student Worker)" userId="444fb529-ee84-49a1-b96f-3435b9d913e5" providerId="ADAL" clId="{45E2F406-B493-41DE-85CE-5170212D4998}" dt="2025-12-17T20:57:27.863" v="3137" actId="2710"/>
          <ac:spMkLst>
            <pc:docMk/>
            <pc:sldMk cId="1856328207" sldId="308"/>
            <ac:spMk id="3" creationId="{CD0CC148-5E90-B509-84BD-1779D4E6637A}"/>
          </ac:spMkLst>
        </pc:spChg>
      </pc:sldChg>
      <pc:sldChg chg="addSp delSp modSp mod ord">
        <pc:chgData name="Rivas, Lili (TSC Student Worker)" userId="444fb529-ee84-49a1-b96f-3435b9d913e5" providerId="ADAL" clId="{45E2F406-B493-41DE-85CE-5170212D4998}" dt="2025-12-17T20:54:21.465" v="3108" actId="2710"/>
        <pc:sldMkLst>
          <pc:docMk/>
          <pc:sldMk cId="4197135860" sldId="321"/>
        </pc:sldMkLst>
        <pc:spChg chg="mod">
          <ac:chgData name="Rivas, Lili (TSC Student Worker)" userId="444fb529-ee84-49a1-b96f-3435b9d913e5" providerId="ADAL" clId="{45E2F406-B493-41DE-85CE-5170212D4998}" dt="2025-12-17T14:40:43.894" v="1435" actId="20577"/>
          <ac:spMkLst>
            <pc:docMk/>
            <pc:sldMk cId="4197135860" sldId="321"/>
            <ac:spMk id="2" creationId="{4382697E-6D50-F839-ED07-C1CD70ABAB5F}"/>
          </ac:spMkLst>
        </pc:spChg>
        <pc:spChg chg="ord">
          <ac:chgData name="Rivas, Lili (TSC Student Worker)" userId="444fb529-ee84-49a1-b96f-3435b9d913e5" providerId="ADAL" clId="{45E2F406-B493-41DE-85CE-5170212D4998}" dt="2025-12-17T14:56:16.746" v="1479" actId="13244"/>
          <ac:spMkLst>
            <pc:docMk/>
            <pc:sldMk cId="4197135860" sldId="321"/>
            <ac:spMk id="3" creationId="{AAC0B3CD-5AB5-E083-A05D-6EF605D5E9D3}"/>
          </ac:spMkLst>
        </pc:spChg>
        <pc:spChg chg="mod ord">
          <ac:chgData name="Rivas, Lili (TSC Student Worker)" userId="444fb529-ee84-49a1-b96f-3435b9d913e5" providerId="ADAL" clId="{45E2F406-B493-41DE-85CE-5170212D4998}" dt="2025-12-17T14:59:02.428" v="1493" actId="962"/>
          <ac:spMkLst>
            <pc:docMk/>
            <pc:sldMk cId="4197135860" sldId="321"/>
            <ac:spMk id="5" creationId="{AE39B50C-7035-F068-3B0D-EA1F0DB51C3D}"/>
          </ac:spMkLst>
        </pc:spChg>
        <pc:spChg chg="ord">
          <ac:chgData name="Rivas, Lili (TSC Student Worker)" userId="444fb529-ee84-49a1-b96f-3435b9d913e5" providerId="ADAL" clId="{45E2F406-B493-41DE-85CE-5170212D4998}" dt="2025-12-17T14:56:13.656" v="1478" actId="13244"/>
          <ac:spMkLst>
            <pc:docMk/>
            <pc:sldMk cId="4197135860" sldId="321"/>
            <ac:spMk id="6" creationId="{CAF4F7D9-A08B-D24D-70B9-AE0E3FA8898B}"/>
          </ac:spMkLst>
        </pc:spChg>
        <pc:spChg chg="mod">
          <ac:chgData name="Rivas, Lili (TSC Student Worker)" userId="444fb529-ee84-49a1-b96f-3435b9d913e5" providerId="ADAL" clId="{45E2F406-B493-41DE-85CE-5170212D4998}" dt="2025-12-17T20:54:21.465" v="3108" actId="2710"/>
          <ac:spMkLst>
            <pc:docMk/>
            <pc:sldMk cId="4197135860" sldId="321"/>
            <ac:spMk id="7" creationId="{E9224F45-66E9-DF95-6E77-39F030DE40FA}"/>
          </ac:spMkLst>
        </pc:spChg>
        <pc:spChg chg="add mod">
          <ac:chgData name="Rivas, Lili (TSC Student Worker)" userId="444fb529-ee84-49a1-b96f-3435b9d913e5" providerId="ADAL" clId="{45E2F406-B493-41DE-85CE-5170212D4998}" dt="2025-12-17T14:55:59.391" v="1472" actId="962"/>
          <ac:spMkLst>
            <pc:docMk/>
            <pc:sldMk cId="4197135860" sldId="321"/>
            <ac:spMk id="8" creationId="{D5BD5AD3-8714-0B68-BE47-94B8BEBEAA17}"/>
          </ac:spMkLst>
        </pc:spChg>
        <pc:spChg chg="add mod">
          <ac:chgData name="Rivas, Lili (TSC Student Worker)" userId="444fb529-ee84-49a1-b96f-3435b9d913e5" providerId="ADAL" clId="{45E2F406-B493-41DE-85CE-5170212D4998}" dt="2025-12-17T14:56:03.398" v="1473" actId="962"/>
          <ac:spMkLst>
            <pc:docMk/>
            <pc:sldMk cId="4197135860" sldId="321"/>
            <ac:spMk id="9" creationId="{98689F5F-75B2-FC48-D72E-B21A8CE17A13}"/>
          </ac:spMkLst>
        </pc:spChg>
        <pc:spChg chg="add mod">
          <ac:chgData name="Rivas, Lili (TSC Student Worker)" userId="444fb529-ee84-49a1-b96f-3435b9d913e5" providerId="ADAL" clId="{45E2F406-B493-41DE-85CE-5170212D4998}" dt="2025-12-17T14:56:05.462" v="1474" actId="962"/>
          <ac:spMkLst>
            <pc:docMk/>
            <pc:sldMk cId="4197135860" sldId="321"/>
            <ac:spMk id="10" creationId="{480F5355-B49D-2939-3BD8-3E6904F4DF5C}"/>
          </ac:spMkLst>
        </pc:spChg>
        <pc:spChg chg="add mod">
          <ac:chgData name="Rivas, Lili (TSC Student Worker)" userId="444fb529-ee84-49a1-b96f-3435b9d913e5" providerId="ADAL" clId="{45E2F406-B493-41DE-85CE-5170212D4998}" dt="2025-12-17T14:56:06.283" v="1475" actId="962"/>
          <ac:spMkLst>
            <pc:docMk/>
            <pc:sldMk cId="4197135860" sldId="321"/>
            <ac:spMk id="11" creationId="{2E3AE391-6E0A-50F1-6141-0C2C036D85F4}"/>
          </ac:spMkLst>
        </pc:spChg>
        <pc:spChg chg="add mod">
          <ac:chgData name="Rivas, Lili (TSC Student Worker)" userId="444fb529-ee84-49a1-b96f-3435b9d913e5" providerId="ADAL" clId="{45E2F406-B493-41DE-85CE-5170212D4998}" dt="2025-12-17T14:56:06.826" v="1476" actId="962"/>
          <ac:spMkLst>
            <pc:docMk/>
            <pc:sldMk cId="4197135860" sldId="321"/>
            <ac:spMk id="12" creationId="{CF144380-1FA9-102B-5EAB-592C2E91269B}"/>
          </ac:spMkLst>
        </pc:spChg>
        <pc:picChg chg="mod">
          <ac:chgData name="Rivas, Lili (TSC Student Worker)" userId="444fb529-ee84-49a1-b96f-3435b9d913e5" providerId="ADAL" clId="{45E2F406-B493-41DE-85CE-5170212D4998}" dt="2025-12-17T14:16:02.837" v="1090" actId="1036"/>
          <ac:picMkLst>
            <pc:docMk/>
            <pc:sldMk cId="4197135860" sldId="321"/>
            <ac:picMk id="13" creationId="{43F8F0C3-542A-C5DA-EA59-0D0809CF1067}"/>
          </ac:picMkLst>
        </pc:picChg>
      </pc:sldChg>
      <pc:sldChg chg="modSp mod ord">
        <pc:chgData name="Rivas, Lili (TSC Student Worker)" userId="444fb529-ee84-49a1-b96f-3435b9d913e5" providerId="ADAL" clId="{45E2F406-B493-41DE-85CE-5170212D4998}" dt="2025-12-17T20:54:59.559" v="3129" actId="2710"/>
        <pc:sldMkLst>
          <pc:docMk/>
          <pc:sldMk cId="2526482961" sldId="323"/>
        </pc:sldMkLst>
        <pc:spChg chg="mod">
          <ac:chgData name="Rivas, Lili (TSC Student Worker)" userId="444fb529-ee84-49a1-b96f-3435b9d913e5" providerId="ADAL" clId="{45E2F406-B493-41DE-85CE-5170212D4998}" dt="2025-12-17T20:54:59.559" v="3129" actId="2710"/>
          <ac:spMkLst>
            <pc:docMk/>
            <pc:sldMk cId="2526482961" sldId="323"/>
            <ac:spMk id="3" creationId="{AAF616EA-8943-185D-B0AB-0EC69E3130CF}"/>
          </ac:spMkLst>
        </pc:spChg>
      </pc:sldChg>
      <pc:sldChg chg="addSp modSp mod">
        <pc:chgData name="Rivas, Lili (TSC Student Worker)" userId="444fb529-ee84-49a1-b96f-3435b9d913e5" providerId="ADAL" clId="{45E2F406-B493-41DE-85CE-5170212D4998}" dt="2025-12-17T20:55:25.711" v="3134" actId="2710"/>
        <pc:sldMkLst>
          <pc:docMk/>
          <pc:sldMk cId="4074172832" sldId="325"/>
        </pc:sldMkLst>
        <pc:spChg chg="mod">
          <ac:chgData name="Rivas, Lili (TSC Student Worker)" userId="444fb529-ee84-49a1-b96f-3435b9d913e5" providerId="ADAL" clId="{45E2F406-B493-41DE-85CE-5170212D4998}" dt="2025-12-16T21:51:35.400" v="858" actId="20577"/>
          <ac:spMkLst>
            <pc:docMk/>
            <pc:sldMk cId="4074172832" sldId="325"/>
            <ac:spMk id="2" creationId="{0CB70E74-86AC-6D19-FEC9-77CA070B57EB}"/>
          </ac:spMkLst>
        </pc:spChg>
        <pc:spChg chg="mod">
          <ac:chgData name="Rivas, Lili (TSC Student Worker)" userId="444fb529-ee84-49a1-b96f-3435b9d913e5" providerId="ADAL" clId="{45E2F406-B493-41DE-85CE-5170212D4998}" dt="2025-12-17T20:55:25.711" v="3134" actId="2710"/>
          <ac:spMkLst>
            <pc:docMk/>
            <pc:sldMk cId="4074172832" sldId="325"/>
            <ac:spMk id="3" creationId="{3510AA66-A711-B23D-4DD4-46B9EA445896}"/>
          </ac:spMkLst>
        </pc:spChg>
        <pc:picChg chg="add mod">
          <ac:chgData name="Rivas, Lili (TSC Student Worker)" userId="444fb529-ee84-49a1-b96f-3435b9d913e5" providerId="ADAL" clId="{45E2F406-B493-41DE-85CE-5170212D4998}" dt="2025-12-17T14:58:26.069" v="1489" actId="962"/>
          <ac:picMkLst>
            <pc:docMk/>
            <pc:sldMk cId="4074172832" sldId="325"/>
            <ac:picMk id="3074" creationId="{A360CEB0-EC8F-EE30-4B05-9A7266438744}"/>
          </ac:picMkLst>
        </pc:picChg>
      </pc:sldChg>
      <pc:sldChg chg="modSp add mod">
        <pc:chgData name="Rivas, Lili (TSC Student Worker)" userId="444fb529-ee84-49a1-b96f-3435b9d913e5" providerId="ADAL" clId="{45E2F406-B493-41DE-85CE-5170212D4998}" dt="2025-12-17T20:54:47.426" v="3126" actId="2710"/>
        <pc:sldMkLst>
          <pc:docMk/>
          <pc:sldMk cId="4174817294" sldId="326"/>
        </pc:sldMkLst>
        <pc:spChg chg="mod">
          <ac:chgData name="Rivas, Lili (TSC Student Worker)" userId="444fb529-ee84-49a1-b96f-3435b9d913e5" providerId="ADAL" clId="{45E2F406-B493-41DE-85CE-5170212D4998}" dt="2025-12-16T21:23:14.008" v="81" actId="20577"/>
          <ac:spMkLst>
            <pc:docMk/>
            <pc:sldMk cId="4174817294" sldId="326"/>
            <ac:spMk id="2" creationId="{906B6C82-E8E7-265F-803D-81A8112BFD40}"/>
          </ac:spMkLst>
        </pc:spChg>
        <pc:spChg chg="mod">
          <ac:chgData name="Rivas, Lili (TSC Student Worker)" userId="444fb529-ee84-49a1-b96f-3435b9d913e5" providerId="ADAL" clId="{45E2F406-B493-41DE-85CE-5170212D4998}" dt="2025-12-17T20:54:47.426" v="3126" actId="2710"/>
          <ac:spMkLst>
            <pc:docMk/>
            <pc:sldMk cId="4174817294" sldId="326"/>
            <ac:spMk id="3" creationId="{45F83231-B8D0-F9AE-56B4-218E836E74F1}"/>
          </ac:spMkLst>
        </pc:spChg>
        <pc:spChg chg="mod">
          <ac:chgData name="Rivas, Lili (TSC Student Worker)" userId="444fb529-ee84-49a1-b96f-3435b9d913e5" providerId="ADAL" clId="{45E2F406-B493-41DE-85CE-5170212D4998}" dt="2025-12-17T14:59:11.177" v="1495" actId="962"/>
          <ac:spMkLst>
            <pc:docMk/>
            <pc:sldMk cId="4174817294" sldId="326"/>
            <ac:spMk id="4" creationId="{C3F73D81-3DD5-163C-9591-0680BD0F8188}"/>
          </ac:spMkLst>
        </pc:spChg>
      </pc:sldChg>
      <pc:sldChg chg="modSp add mod">
        <pc:chgData name="Rivas, Lili (TSC Student Worker)" userId="444fb529-ee84-49a1-b96f-3435b9d913e5" providerId="ADAL" clId="{45E2F406-B493-41DE-85CE-5170212D4998}" dt="2025-12-17T20:55:15.516" v="3132" actId="2710"/>
        <pc:sldMkLst>
          <pc:docMk/>
          <pc:sldMk cId="1961500070" sldId="327"/>
        </pc:sldMkLst>
        <pc:spChg chg="mod">
          <ac:chgData name="Rivas, Lili (TSC Student Worker)" userId="444fb529-ee84-49a1-b96f-3435b9d913e5" providerId="ADAL" clId="{45E2F406-B493-41DE-85CE-5170212D4998}" dt="2025-12-16T21:26:42.210" v="198" actId="20577"/>
          <ac:spMkLst>
            <pc:docMk/>
            <pc:sldMk cId="1961500070" sldId="327"/>
            <ac:spMk id="2" creationId="{059884DF-EBD5-F89F-D3C5-9830A3291CBF}"/>
          </ac:spMkLst>
        </pc:spChg>
        <pc:spChg chg="mod">
          <ac:chgData name="Rivas, Lili (TSC Student Worker)" userId="444fb529-ee84-49a1-b96f-3435b9d913e5" providerId="ADAL" clId="{45E2F406-B493-41DE-85CE-5170212D4998}" dt="2025-12-17T20:55:15.516" v="3132" actId="2710"/>
          <ac:spMkLst>
            <pc:docMk/>
            <pc:sldMk cId="1961500070" sldId="327"/>
            <ac:spMk id="3" creationId="{AE4B1266-CEA1-73FD-937E-A29E6FCD42D4}"/>
          </ac:spMkLst>
        </pc:spChg>
        <pc:spChg chg="mod">
          <ac:chgData name="Rivas, Lili (TSC Student Worker)" userId="444fb529-ee84-49a1-b96f-3435b9d913e5" providerId="ADAL" clId="{45E2F406-B493-41DE-85CE-5170212D4998}" dt="2025-12-17T14:59:26.080" v="1497" actId="962"/>
          <ac:spMkLst>
            <pc:docMk/>
            <pc:sldMk cId="1961500070" sldId="327"/>
            <ac:spMk id="4" creationId="{014FC36A-192A-F2E7-7965-376D39F23BDC}"/>
          </ac:spMkLst>
        </pc:spChg>
      </pc:sldChg>
      <pc:sldChg chg="addSp delSp modSp add mod">
        <pc:chgData name="Rivas, Lili (TSC Student Worker)" userId="444fb529-ee84-49a1-b96f-3435b9d913e5" providerId="ADAL" clId="{45E2F406-B493-41DE-85CE-5170212D4998}" dt="2025-12-17T20:55:18.623" v="3133" actId="2710"/>
        <pc:sldMkLst>
          <pc:docMk/>
          <pc:sldMk cId="3703808851" sldId="328"/>
        </pc:sldMkLst>
        <pc:spChg chg="mod">
          <ac:chgData name="Rivas, Lili (TSC Student Worker)" userId="444fb529-ee84-49a1-b96f-3435b9d913e5" providerId="ADAL" clId="{45E2F406-B493-41DE-85CE-5170212D4998}" dt="2025-12-16T21:28:21.501" v="260" actId="20577"/>
          <ac:spMkLst>
            <pc:docMk/>
            <pc:sldMk cId="3703808851" sldId="328"/>
            <ac:spMk id="2" creationId="{CE9F47BB-9AB0-CCBC-6A54-823BFC022462}"/>
          </ac:spMkLst>
        </pc:spChg>
        <pc:spChg chg="mod">
          <ac:chgData name="Rivas, Lili (TSC Student Worker)" userId="444fb529-ee84-49a1-b96f-3435b9d913e5" providerId="ADAL" clId="{45E2F406-B493-41DE-85CE-5170212D4998}" dt="2025-12-17T14:59:28.723" v="1498" actId="962"/>
          <ac:spMkLst>
            <pc:docMk/>
            <pc:sldMk cId="3703808851" sldId="328"/>
            <ac:spMk id="5" creationId="{A0A9B975-D45A-89F6-9BA4-8038FA61A613}"/>
          </ac:spMkLst>
        </pc:spChg>
        <pc:spChg chg="mod">
          <ac:chgData name="Rivas, Lili (TSC Student Worker)" userId="444fb529-ee84-49a1-b96f-3435b9d913e5" providerId="ADAL" clId="{45E2F406-B493-41DE-85CE-5170212D4998}" dt="2025-12-17T20:55:18.623" v="3133" actId="2710"/>
          <ac:spMkLst>
            <pc:docMk/>
            <pc:sldMk cId="3703808851" sldId="328"/>
            <ac:spMk id="7" creationId="{6EF2E488-DDD0-382B-0B70-1626DE326D97}"/>
          </ac:spMkLst>
        </pc:spChg>
        <pc:picChg chg="add mod">
          <ac:chgData name="Rivas, Lili (TSC Student Worker)" userId="444fb529-ee84-49a1-b96f-3435b9d913e5" providerId="ADAL" clId="{45E2F406-B493-41DE-85CE-5170212D4998}" dt="2025-12-17T15:18:29.976" v="2804" actId="13244"/>
          <ac:picMkLst>
            <pc:docMk/>
            <pc:sldMk cId="3703808851" sldId="328"/>
            <ac:picMk id="4098" creationId="{2541C804-230B-3EF7-3ADA-7DEF6B3D0DB3}"/>
          </ac:picMkLst>
        </pc:picChg>
      </pc:sldChg>
      <pc:sldChg chg="modSp add mod ord">
        <pc:chgData name="Rivas, Lili (TSC Student Worker)" userId="444fb529-ee84-49a1-b96f-3435b9d913e5" providerId="ADAL" clId="{45E2F406-B493-41DE-85CE-5170212D4998}" dt="2025-12-16T21:54:26.315" v="871"/>
        <pc:sldMkLst>
          <pc:docMk/>
          <pc:sldMk cId="3206036619" sldId="329"/>
        </pc:sldMkLst>
        <pc:spChg chg="mod">
          <ac:chgData name="Rivas, Lili (TSC Student Worker)" userId="444fb529-ee84-49a1-b96f-3435b9d913e5" providerId="ADAL" clId="{45E2F406-B493-41DE-85CE-5170212D4998}" dt="2025-12-16T21:40:06.402" v="617" actId="27636"/>
          <ac:spMkLst>
            <pc:docMk/>
            <pc:sldMk cId="3206036619" sldId="329"/>
            <ac:spMk id="2" creationId="{0E2BF666-5C8D-95D0-1442-F2755E2F6D68}"/>
          </ac:spMkLst>
        </pc:spChg>
        <pc:spChg chg="mod">
          <ac:chgData name="Rivas, Lili (TSC Student Worker)" userId="444fb529-ee84-49a1-b96f-3435b9d913e5" providerId="ADAL" clId="{45E2F406-B493-41DE-85CE-5170212D4998}" dt="2025-12-16T21:42:24.511" v="728" actId="14100"/>
          <ac:spMkLst>
            <pc:docMk/>
            <pc:sldMk cId="3206036619" sldId="329"/>
            <ac:spMk id="3" creationId="{3DF22DAC-46E9-253F-BFDD-6E5C21D13798}"/>
          </ac:spMkLst>
        </pc:spChg>
      </pc:sldChg>
      <pc:sldChg chg="modSp add mod ord">
        <pc:chgData name="Rivas, Lili (TSC Student Worker)" userId="444fb529-ee84-49a1-b96f-3435b9d913e5" providerId="ADAL" clId="{45E2F406-B493-41DE-85CE-5170212D4998}" dt="2025-12-16T21:55:31.598" v="930" actId="20577"/>
        <pc:sldMkLst>
          <pc:docMk/>
          <pc:sldMk cId="1520008855" sldId="333"/>
        </pc:sldMkLst>
        <pc:spChg chg="mod">
          <ac:chgData name="Rivas, Lili (TSC Student Worker)" userId="444fb529-ee84-49a1-b96f-3435b9d913e5" providerId="ADAL" clId="{45E2F406-B493-41DE-85CE-5170212D4998}" dt="2025-12-16T21:55:18.156" v="900" actId="20577"/>
          <ac:spMkLst>
            <pc:docMk/>
            <pc:sldMk cId="1520008855" sldId="333"/>
            <ac:spMk id="2" creationId="{8F5BC252-6BB6-8387-01F1-912DBB4F103C}"/>
          </ac:spMkLst>
        </pc:spChg>
        <pc:spChg chg="mod">
          <ac:chgData name="Rivas, Lili (TSC Student Worker)" userId="444fb529-ee84-49a1-b96f-3435b9d913e5" providerId="ADAL" clId="{45E2F406-B493-41DE-85CE-5170212D4998}" dt="2025-12-16T21:55:31.598" v="930" actId="20577"/>
          <ac:spMkLst>
            <pc:docMk/>
            <pc:sldMk cId="1520008855" sldId="333"/>
            <ac:spMk id="3" creationId="{7DFD0E5C-7627-EB2F-F34D-D54F45D4CB77}"/>
          </ac:spMkLst>
        </pc:spChg>
      </pc:sldChg>
      <pc:sldChg chg="addSp delSp modSp add mod">
        <pc:chgData name="Rivas, Lili (TSC Student Worker)" userId="444fb529-ee84-49a1-b96f-3435b9d913e5" providerId="ADAL" clId="{45E2F406-B493-41DE-85CE-5170212D4998}" dt="2025-12-17T20:55:28.300" v="3135" actId="2710"/>
        <pc:sldMkLst>
          <pc:docMk/>
          <pc:sldMk cId="4221584146" sldId="334"/>
        </pc:sldMkLst>
        <pc:spChg chg="mod">
          <ac:chgData name="Rivas, Lili (TSC Student Worker)" userId="444fb529-ee84-49a1-b96f-3435b9d913e5" providerId="ADAL" clId="{45E2F406-B493-41DE-85CE-5170212D4998}" dt="2025-12-16T21:59:00.564" v="1043" actId="20577"/>
          <ac:spMkLst>
            <pc:docMk/>
            <pc:sldMk cId="4221584146" sldId="334"/>
            <ac:spMk id="2" creationId="{EB40E5FC-A21E-D947-1976-5F004AFADF7A}"/>
          </ac:spMkLst>
        </pc:spChg>
        <pc:spChg chg="mod">
          <ac:chgData name="Rivas, Lili (TSC Student Worker)" userId="444fb529-ee84-49a1-b96f-3435b9d913e5" providerId="ADAL" clId="{45E2F406-B493-41DE-85CE-5170212D4998}" dt="2025-12-17T20:55:28.300" v="3135" actId="2710"/>
          <ac:spMkLst>
            <pc:docMk/>
            <pc:sldMk cId="4221584146" sldId="334"/>
            <ac:spMk id="4" creationId="{85958935-B8F0-C4CE-9EDE-5E3A6D6A4E1D}"/>
          </ac:spMkLst>
        </pc:spChg>
        <pc:picChg chg="add mod">
          <ac:chgData name="Rivas, Lili (TSC Student Worker)" userId="444fb529-ee84-49a1-b96f-3435b9d913e5" providerId="ADAL" clId="{45E2F406-B493-41DE-85CE-5170212D4998}" dt="2025-12-17T14:58:39.686" v="1491" actId="962"/>
          <ac:picMkLst>
            <pc:docMk/>
            <pc:sldMk cId="4221584146" sldId="334"/>
            <ac:picMk id="2052" creationId="{7EE09AEA-44E2-FB1B-3ED4-6116BD6D8C1A}"/>
          </ac:picMkLst>
        </pc:picChg>
      </pc:sldChg>
      <pc:sldChg chg="addSp delSp modSp add mod">
        <pc:chgData name="Rivas, Lili (TSC Student Worker)" userId="444fb529-ee84-49a1-b96f-3435b9d913e5" providerId="ADAL" clId="{45E2F406-B493-41DE-85CE-5170212D4998}" dt="2025-12-17T20:55:05.765" v="3130" actId="2710"/>
        <pc:sldMkLst>
          <pc:docMk/>
          <pc:sldMk cId="4141364261" sldId="335"/>
        </pc:sldMkLst>
        <pc:spChg chg="mod">
          <ac:chgData name="Rivas, Lili (TSC Student Worker)" userId="444fb529-ee84-49a1-b96f-3435b9d913e5" providerId="ADAL" clId="{45E2F406-B493-41DE-85CE-5170212D4998}" dt="2025-12-17T15:07:16.123" v="2353" actId="20577"/>
          <ac:spMkLst>
            <pc:docMk/>
            <pc:sldMk cId="4141364261" sldId="335"/>
            <ac:spMk id="2" creationId="{9BD4902E-4309-C2D6-F9BA-B6AED5BA0EB6}"/>
          </ac:spMkLst>
        </pc:spChg>
        <pc:spChg chg="add mod ord">
          <ac:chgData name="Rivas, Lili (TSC Student Worker)" userId="444fb529-ee84-49a1-b96f-3435b9d913e5" providerId="ADAL" clId="{45E2F406-B493-41DE-85CE-5170212D4998}" dt="2025-12-17T15:12:06.628" v="2531" actId="13244"/>
          <ac:spMkLst>
            <pc:docMk/>
            <pc:sldMk cId="4141364261" sldId="335"/>
            <ac:spMk id="13" creationId="{4C419542-5DDD-3932-F8FC-1A8953AA6C32}"/>
          </ac:spMkLst>
        </pc:spChg>
        <pc:spChg chg="add mod ord">
          <ac:chgData name="Rivas, Lili (TSC Student Worker)" userId="444fb529-ee84-49a1-b96f-3435b9d913e5" providerId="ADAL" clId="{45E2F406-B493-41DE-85CE-5170212D4998}" dt="2025-12-17T15:12:10.577" v="2532" actId="13244"/>
          <ac:spMkLst>
            <pc:docMk/>
            <pc:sldMk cId="4141364261" sldId="335"/>
            <ac:spMk id="14" creationId="{8E5A7CF0-1FF7-3D53-0380-BBCEDAEB128B}"/>
          </ac:spMkLst>
        </pc:spChg>
        <pc:spChg chg="add mod ord">
          <ac:chgData name="Rivas, Lili (TSC Student Worker)" userId="444fb529-ee84-49a1-b96f-3435b9d913e5" providerId="ADAL" clId="{45E2F406-B493-41DE-85CE-5170212D4998}" dt="2025-12-17T20:55:05.765" v="3130" actId="2710"/>
          <ac:spMkLst>
            <pc:docMk/>
            <pc:sldMk cId="4141364261" sldId="335"/>
            <ac:spMk id="15" creationId="{2D56B72B-025D-59C5-C8F0-E528720099F6}"/>
          </ac:spMkLst>
        </pc:spChg>
        <pc:picChg chg="add mod ord">
          <ac:chgData name="Rivas, Lili (TSC Student Worker)" userId="444fb529-ee84-49a1-b96f-3435b9d913e5" providerId="ADAL" clId="{45E2F406-B493-41DE-85CE-5170212D4998}" dt="2025-12-17T15:09:02.502" v="2359" actId="1076"/>
          <ac:picMkLst>
            <pc:docMk/>
            <pc:sldMk cId="4141364261" sldId="335"/>
            <ac:picMk id="11" creationId="{1FE794BA-72FA-6ADF-8943-D0F13FD0FFD5}"/>
          </ac:picMkLst>
        </pc:picChg>
        <pc:picChg chg="add mod ord">
          <ac:chgData name="Rivas, Lili (TSC Student Worker)" userId="444fb529-ee84-49a1-b96f-3435b9d913e5" providerId="ADAL" clId="{45E2F406-B493-41DE-85CE-5170212D4998}" dt="2025-12-17T15:09:21.332" v="2396" actId="1076"/>
          <ac:picMkLst>
            <pc:docMk/>
            <pc:sldMk cId="4141364261" sldId="335"/>
            <ac:picMk id="12" creationId="{F76780EE-B7E5-BCF0-2702-19305F58870A}"/>
          </ac:picMkLst>
        </pc:picChg>
      </pc:sldChg>
      <pc:sldChg chg="addSp delSp modSp add mod ord">
        <pc:chgData name="Rivas, Lili (TSC Student Worker)" userId="444fb529-ee84-49a1-b96f-3435b9d913e5" providerId="ADAL" clId="{45E2F406-B493-41DE-85CE-5170212D4998}" dt="2025-12-17T20:54:18.007" v="3107" actId="2710"/>
        <pc:sldMkLst>
          <pc:docMk/>
          <pc:sldMk cId="2621053673" sldId="336"/>
        </pc:sldMkLst>
        <pc:spChg chg="mod">
          <ac:chgData name="Rivas, Lili (TSC Student Worker)" userId="444fb529-ee84-49a1-b96f-3435b9d913e5" providerId="ADAL" clId="{45E2F406-B493-41DE-85CE-5170212D4998}" dt="2025-12-17T14:29:37.579" v="1122" actId="20577"/>
          <ac:spMkLst>
            <pc:docMk/>
            <pc:sldMk cId="2621053673" sldId="336"/>
            <ac:spMk id="2" creationId="{FE048D30-5C77-5888-1E4B-5E86398ADEF1}"/>
          </ac:spMkLst>
        </pc:spChg>
        <pc:spChg chg="ord">
          <ac:chgData name="Rivas, Lili (TSC Student Worker)" userId="444fb529-ee84-49a1-b96f-3435b9d913e5" providerId="ADAL" clId="{45E2F406-B493-41DE-85CE-5170212D4998}" dt="2025-12-17T14:56:28.355" v="1480" actId="13244"/>
          <ac:spMkLst>
            <pc:docMk/>
            <pc:sldMk cId="2621053673" sldId="336"/>
            <ac:spMk id="4" creationId="{EBBDAAEF-0B8D-7B1B-742B-7E74E002EB65}"/>
          </ac:spMkLst>
        </pc:spChg>
        <pc:spChg chg="ord">
          <ac:chgData name="Rivas, Lili (TSC Student Worker)" userId="444fb529-ee84-49a1-b96f-3435b9d913e5" providerId="ADAL" clId="{45E2F406-B493-41DE-85CE-5170212D4998}" dt="2025-12-17T14:56:40.353" v="1482" actId="13244"/>
          <ac:spMkLst>
            <pc:docMk/>
            <pc:sldMk cId="2621053673" sldId="336"/>
            <ac:spMk id="5" creationId="{A4505D47-95A7-7C65-44EE-112117A8C746}"/>
          </ac:spMkLst>
        </pc:spChg>
        <pc:spChg chg="ord">
          <ac:chgData name="Rivas, Lili (TSC Student Worker)" userId="444fb529-ee84-49a1-b96f-3435b9d913e5" providerId="ADAL" clId="{45E2F406-B493-41DE-85CE-5170212D4998}" dt="2025-12-17T14:56:38.225" v="1481" actId="13244"/>
          <ac:spMkLst>
            <pc:docMk/>
            <pc:sldMk cId="2621053673" sldId="336"/>
            <ac:spMk id="6" creationId="{3831A0EC-B72A-6EAD-A8B5-AFCF7A1F0812}"/>
          </ac:spMkLst>
        </pc:spChg>
        <pc:spChg chg="add mod">
          <ac:chgData name="Rivas, Lili (TSC Student Worker)" userId="444fb529-ee84-49a1-b96f-3435b9d913e5" providerId="ADAL" clId="{45E2F406-B493-41DE-85CE-5170212D4998}" dt="2025-12-17T20:54:18.007" v="3107" actId="2710"/>
          <ac:spMkLst>
            <pc:docMk/>
            <pc:sldMk cId="2621053673" sldId="336"/>
            <ac:spMk id="12" creationId="{5CEF346E-8695-F638-70F6-1A8648BCACA8}"/>
          </ac:spMkLst>
        </pc:spChg>
        <pc:picChg chg="add mod">
          <ac:chgData name="Rivas, Lili (TSC Student Worker)" userId="444fb529-ee84-49a1-b96f-3435b9d913e5" providerId="ADAL" clId="{45E2F406-B493-41DE-85CE-5170212D4998}" dt="2025-12-17T14:29:58.468" v="1128" actId="1076"/>
          <ac:picMkLst>
            <pc:docMk/>
            <pc:sldMk cId="2621053673" sldId="336"/>
            <ac:picMk id="9" creationId="{447E78B7-F266-A560-9C88-C60F3FBDD8D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1/5/2026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the workshop on accessible websites. This workshop assumes have reviewed the accessible colors and images workshops.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a:t>
            </a:fld>
            <a:endParaRPr lang="en-US"/>
          </a:p>
        </p:txBody>
      </p:sp>
    </p:spTree>
    <p:extLst>
      <p:ext uri="{BB962C8B-B14F-4D97-AF65-F5344CB8AC3E}">
        <p14:creationId xmlns:p14="http://schemas.microsoft.com/office/powerpoint/2010/main" val="36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sharing videos, always make sure they are accessible. The easiest way to do this is by using a video platform like </a:t>
            </a:r>
            <a:r>
              <a:rPr lang="en-US" sz="1200" b="1" i="0" kern="1200" dirty="0">
                <a:solidFill>
                  <a:schemeClr val="tx1"/>
                </a:solidFill>
                <a:effectLst/>
                <a:latin typeface="+mn-lt"/>
                <a:ea typeface="+mn-ea"/>
                <a:cs typeface="+mn-cs"/>
              </a:rPr>
              <a:t>Kaltura</a:t>
            </a:r>
            <a:r>
              <a:rPr lang="en-US" sz="1200" b="0" i="0" kern="1200" dirty="0">
                <a:solidFill>
                  <a:schemeClr val="tx1"/>
                </a:solidFill>
                <a:effectLst/>
                <a:latin typeface="+mn-lt"/>
                <a:ea typeface="+mn-ea"/>
                <a:cs typeface="+mn-cs"/>
              </a:rPr>
              <a:t> or </a:t>
            </a:r>
            <a:r>
              <a:rPr lang="en-US" sz="1200" b="1" i="0" kern="1200" dirty="0">
                <a:solidFill>
                  <a:schemeClr val="tx1"/>
                </a:solidFill>
                <a:effectLst/>
                <a:latin typeface="+mn-lt"/>
                <a:ea typeface="+mn-ea"/>
                <a:cs typeface="+mn-cs"/>
              </a:rPr>
              <a:t>YouTube</a:t>
            </a:r>
            <a:r>
              <a:rPr lang="en-US" sz="1200" b="0" i="0" kern="1200" dirty="0">
                <a:solidFill>
                  <a:schemeClr val="tx1"/>
                </a:solidFill>
                <a:effectLst/>
                <a:latin typeface="+mn-lt"/>
                <a:ea typeface="+mn-ea"/>
                <a:cs typeface="+mn-cs"/>
              </a:rPr>
              <a:t>, which supports captions and transcripts. These platforms allow viewers to turn captions on or off and often provide tools for editing captions.</a:t>
            </a:r>
          </a:p>
          <a:p>
            <a:pPr fontAlgn="t"/>
            <a:r>
              <a:rPr lang="en-US" sz="1200" b="0" i="0" kern="1200" dirty="0">
                <a:solidFill>
                  <a:schemeClr val="tx1"/>
                </a:solidFill>
                <a:effectLst/>
                <a:latin typeface="+mn-lt"/>
                <a:ea typeface="+mn-ea"/>
                <a:cs typeface="+mn-cs"/>
              </a:rPr>
              <a:t>If you’re not using a platform that supports captions, then captions must be </a:t>
            </a:r>
            <a:r>
              <a:rPr lang="en-US" sz="1200" b="1" i="0" kern="1200" dirty="0">
                <a:solidFill>
                  <a:schemeClr val="tx1"/>
                </a:solidFill>
                <a:effectLst/>
                <a:latin typeface="+mn-lt"/>
                <a:ea typeface="+mn-ea"/>
                <a:cs typeface="+mn-cs"/>
              </a:rPr>
              <a:t>burned into the video</a:t>
            </a:r>
            <a:r>
              <a:rPr lang="en-US" sz="1200" b="0" i="0" kern="1200" dirty="0">
                <a:solidFill>
                  <a:schemeClr val="tx1"/>
                </a:solidFill>
                <a:effectLst/>
                <a:latin typeface="+mn-lt"/>
                <a:ea typeface="+mn-ea"/>
                <a:cs typeface="+mn-cs"/>
              </a:rPr>
              <a:t>—this is called </a:t>
            </a:r>
            <a:r>
              <a:rPr lang="en-US" sz="1200" b="1" i="0" kern="1200" dirty="0">
                <a:solidFill>
                  <a:schemeClr val="tx1"/>
                </a:solidFill>
                <a:effectLst/>
                <a:latin typeface="+mn-lt"/>
                <a:ea typeface="+mn-ea"/>
                <a:cs typeface="+mn-cs"/>
              </a:rPr>
              <a:t>open captions</a:t>
            </a:r>
            <a:r>
              <a:rPr lang="en-US" sz="1200" b="0" i="0" kern="1200" dirty="0">
                <a:solidFill>
                  <a:schemeClr val="tx1"/>
                </a:solidFill>
                <a:effectLst/>
                <a:latin typeface="+mn-lt"/>
                <a:ea typeface="+mn-ea"/>
                <a:cs typeface="+mn-cs"/>
              </a:rPr>
              <a:t>. Open captions are permanently visible and ensure that everyone can access the spoken content.</a:t>
            </a:r>
          </a:p>
          <a:p>
            <a:pPr fontAlgn="t"/>
            <a:r>
              <a:rPr lang="en-US" sz="1200" b="0" i="0" kern="1200" dirty="0">
                <a:solidFill>
                  <a:schemeClr val="tx1"/>
                </a:solidFill>
                <a:effectLst/>
                <a:latin typeface="+mn-lt"/>
                <a:ea typeface="+mn-ea"/>
                <a:cs typeface="+mn-cs"/>
              </a:rPr>
              <a:t>Finally, if you use auto-generated captions, don’t assume they’re accurate. Always </a:t>
            </a:r>
            <a:r>
              <a:rPr lang="en-US" sz="1200" b="1" i="0" kern="1200" dirty="0">
                <a:solidFill>
                  <a:schemeClr val="tx1"/>
                </a:solidFill>
                <a:effectLst/>
                <a:latin typeface="+mn-lt"/>
                <a:ea typeface="+mn-ea"/>
                <a:cs typeface="+mn-cs"/>
              </a:rPr>
              <a:t>edit and validate</a:t>
            </a:r>
            <a:r>
              <a:rPr lang="en-US" sz="1200" b="0" i="0" kern="1200" dirty="0">
                <a:solidFill>
                  <a:schemeClr val="tx1"/>
                </a:solidFill>
                <a:effectLst/>
                <a:latin typeface="+mn-lt"/>
                <a:ea typeface="+mn-ea"/>
                <a:cs typeface="+mn-cs"/>
              </a:rPr>
              <a:t> them to correct errors in spelling, punctuation, and timing. Accurate captions are essential for people who are deaf or hard of hearing and also benefit anyone watching in a noisy environment or without sound.</a:t>
            </a:r>
          </a:p>
        </p:txBody>
      </p:sp>
      <p:sp>
        <p:nvSpPr>
          <p:cNvPr id="4" name="Slide Number Placeholder 3"/>
          <p:cNvSpPr>
            <a:spLocks noGrp="1"/>
          </p:cNvSpPr>
          <p:nvPr>
            <p:ph type="sldNum" sz="quarter" idx="5"/>
          </p:nvPr>
        </p:nvSpPr>
        <p:spPr/>
        <p:txBody>
          <a:bodyPr/>
          <a:lstStyle/>
          <a:p>
            <a:fld id="{E357917F-C86F-4D82-8C06-39BD1D0A88E0}" type="slidenum">
              <a:rPr lang="en-US" smtClean="0"/>
              <a:t>12</a:t>
            </a:fld>
            <a:endParaRPr lang="en-US"/>
          </a:p>
        </p:txBody>
      </p:sp>
    </p:spTree>
    <p:extLst>
      <p:ext uri="{BB962C8B-B14F-4D97-AF65-F5344CB8AC3E}">
        <p14:creationId xmlns:p14="http://schemas.microsoft.com/office/powerpoint/2010/main" val="3993692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the top five issues found on UConn websites, including ill structured headings, broken links, insufficient color contrast, images without alt text (or poorly written alt text), and videos without captions.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3950395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we’ll review tools available to check websites for accessibility.</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14</a:t>
            </a:fld>
            <a:endParaRPr lang="en-US"/>
          </a:p>
        </p:txBody>
      </p:sp>
    </p:spTree>
    <p:extLst>
      <p:ext uri="{BB962C8B-B14F-4D97-AF65-F5344CB8AC3E}">
        <p14:creationId xmlns:p14="http://schemas.microsoft.com/office/powerpoint/2010/main" val="2659963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There are several tools available to help check website accessibility:</a:t>
            </a:r>
          </a:p>
          <a:p>
            <a:pPr fontAlgn="t"/>
            <a:r>
              <a:rPr lang="en-US" sz="1200" b="0" i="0" kern="1200" dirty="0">
                <a:solidFill>
                  <a:schemeClr val="tx1"/>
                </a:solidFill>
                <a:effectLst/>
                <a:latin typeface="+mn-lt"/>
                <a:ea typeface="+mn-ea"/>
                <a:cs typeface="+mn-cs"/>
              </a:rPr>
              <a:t>First, </a:t>
            </a:r>
            <a:r>
              <a:rPr lang="en-US" sz="1200" b="1" i="0" kern="1200" dirty="0">
                <a:solidFill>
                  <a:schemeClr val="tx1"/>
                </a:solidFill>
                <a:effectLst/>
                <a:latin typeface="+mn-lt"/>
                <a:ea typeface="+mn-ea"/>
                <a:cs typeface="+mn-cs"/>
              </a:rPr>
              <a:t>WAVE by WebAIM</a:t>
            </a:r>
            <a:r>
              <a:rPr lang="en-US" sz="1200" b="0" i="0" kern="1200" dirty="0">
                <a:solidFill>
                  <a:schemeClr val="tx1"/>
                </a:solidFill>
                <a:effectLst/>
                <a:latin typeface="+mn-lt"/>
                <a:ea typeface="+mn-ea"/>
                <a:cs typeface="+mn-cs"/>
              </a:rPr>
              <a:t> is a free browser extension that provides an easy way to evaluate accessibility on individual pages. It highlights issues directly on the page and even displays the underlying code, making it useful for developers and content creators.</a:t>
            </a:r>
          </a:p>
          <a:p>
            <a:pPr fontAlgn="t"/>
            <a:r>
              <a:rPr lang="en-US" sz="1200" b="0" i="0" kern="1200" dirty="0">
                <a:solidFill>
                  <a:schemeClr val="tx1"/>
                </a:solidFill>
                <a:effectLst/>
                <a:latin typeface="+mn-lt"/>
                <a:ea typeface="+mn-ea"/>
                <a:cs typeface="+mn-cs"/>
              </a:rPr>
              <a:t>Next, </a:t>
            </a:r>
            <a:r>
              <a:rPr lang="en-US" sz="1200" b="1" i="0" kern="1200" dirty="0">
                <a:solidFill>
                  <a:schemeClr val="tx1"/>
                </a:solidFill>
                <a:effectLst/>
                <a:latin typeface="+mn-lt"/>
                <a:ea typeface="+mn-ea"/>
                <a:cs typeface="+mn-cs"/>
              </a:rPr>
              <a:t>Blackboard Ally</a:t>
            </a:r>
            <a:r>
              <a:rPr lang="en-US" sz="1200" b="0" i="0" kern="1200" dirty="0">
                <a:solidFill>
                  <a:schemeClr val="tx1"/>
                </a:solidFill>
                <a:effectLst/>
                <a:latin typeface="+mn-lt"/>
                <a:ea typeface="+mn-ea"/>
                <a:cs typeface="+mn-cs"/>
              </a:rPr>
              <a:t> is a tool that scans websites weekly and provides an accessibility score for the site. It’s also integrated into HuskyCT Courses and Organizations, so instructors and course designers can use it to improve accessibility with their content. </a:t>
            </a:r>
          </a:p>
          <a:p>
            <a:pPr fontAlgn="t"/>
            <a:r>
              <a:rPr lang="en-US" sz="1200" b="0" i="0" kern="1200" dirty="0">
                <a:solidFill>
                  <a:schemeClr val="tx1"/>
                </a:solidFill>
                <a:effectLst/>
                <a:latin typeface="+mn-lt"/>
                <a:ea typeface="+mn-ea"/>
                <a:cs typeface="+mn-cs"/>
              </a:rPr>
              <a:t>Finally, </a:t>
            </a:r>
            <a:r>
              <a:rPr lang="en-US" sz="1200" b="1" i="0" kern="1200" dirty="0">
                <a:solidFill>
                  <a:schemeClr val="tx1"/>
                </a:solidFill>
                <a:effectLst/>
                <a:latin typeface="+mn-lt"/>
                <a:ea typeface="+mn-ea"/>
                <a:cs typeface="+mn-cs"/>
              </a:rPr>
              <a:t>Siteimprove</a:t>
            </a:r>
            <a:r>
              <a:rPr lang="en-US" sz="1200" b="0" i="0" kern="1200" dirty="0">
                <a:solidFill>
                  <a:schemeClr val="tx1"/>
                </a:solidFill>
                <a:effectLst/>
                <a:latin typeface="+mn-lt"/>
                <a:ea typeface="+mn-ea"/>
                <a:cs typeface="+mn-cs"/>
              </a:rPr>
              <a:t> is another powerful tool for accessibility monitoring and reporting. Access to Siteimprove is available for admins by emailing </a:t>
            </a:r>
            <a:r>
              <a:rPr lang="en-US" sz="1200" b="1" i="0" kern="1200" dirty="0">
                <a:solidFill>
                  <a:schemeClr val="tx1"/>
                </a:solidFill>
                <a:effectLst/>
                <a:latin typeface="+mn-lt"/>
                <a:ea typeface="+mn-ea"/>
                <a:cs typeface="+mn-cs"/>
              </a:rPr>
              <a:t>itaccessibility@uconn.edu</a:t>
            </a:r>
            <a:r>
              <a:rPr lang="en-US" sz="1200" b="0" i="0" kern="1200" dirty="0">
                <a:solidFill>
                  <a:schemeClr val="tx1"/>
                </a:solidFill>
                <a:effectLst/>
                <a:latin typeface="+mn-lt"/>
                <a:ea typeface="+mn-ea"/>
                <a:cs typeface="+mn-cs"/>
              </a:rPr>
              <a:t>. This tool provides detailed insights and ongoing monitoring to ensure compliance and usability.</a:t>
            </a:r>
          </a:p>
          <a:p>
            <a:pPr fontAlgn="t"/>
            <a:r>
              <a:rPr lang="en-US" sz="1200" b="0" i="0" kern="1200" dirty="0">
                <a:solidFill>
                  <a:schemeClr val="tx1"/>
                </a:solidFill>
                <a:effectLst/>
                <a:latin typeface="+mn-lt"/>
                <a:ea typeface="+mn-ea"/>
                <a:cs typeface="+mn-cs"/>
              </a:rPr>
              <a:t>These tools are essential for maintaining accessibility standards and creating an inclusive experience for all users.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15</a:t>
            </a:fld>
            <a:endParaRPr lang="en-US"/>
          </a:p>
        </p:txBody>
      </p:sp>
    </p:spTree>
    <p:extLst>
      <p:ext uri="{BB962C8B-B14F-4D97-AF65-F5344CB8AC3E}">
        <p14:creationId xmlns:p14="http://schemas.microsoft.com/office/powerpoint/2010/main" val="207366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Screen readers are essential tools for people who are blind or have low vision, and it’s important to understand the most commonly used ones:</a:t>
            </a:r>
          </a:p>
          <a:p>
            <a:pPr fontAlgn="t"/>
            <a:r>
              <a:rPr lang="en-US" sz="1200" b="1" i="0" kern="1200" dirty="0" err="1">
                <a:solidFill>
                  <a:schemeClr val="tx1"/>
                </a:solidFill>
                <a:effectLst/>
                <a:latin typeface="+mn-lt"/>
                <a:ea typeface="+mn-ea"/>
                <a:cs typeface="+mn-cs"/>
              </a:rPr>
              <a:t>NVDA</a:t>
            </a:r>
            <a:r>
              <a:rPr lang="en-US" sz="1200" b="0" i="0" kern="1200" dirty="0">
                <a:solidFill>
                  <a:schemeClr val="tx1"/>
                </a:solidFill>
                <a:effectLst/>
                <a:latin typeface="+mn-lt"/>
                <a:ea typeface="+mn-ea"/>
                <a:cs typeface="+mn-cs"/>
              </a:rPr>
              <a:t> is a free screen reader available only for Windows. It’s widely used because it’s open-source and offers robust functionality without cost.</a:t>
            </a:r>
          </a:p>
          <a:p>
            <a:pPr fontAlgn="t"/>
            <a:r>
              <a:rPr lang="en-US" sz="1200" b="0" i="0" kern="1200" dirty="0">
                <a:solidFill>
                  <a:schemeClr val="tx1"/>
                </a:solidFill>
                <a:effectLst/>
                <a:latin typeface="+mn-lt"/>
                <a:ea typeface="+mn-ea"/>
                <a:cs typeface="+mn-cs"/>
              </a:rPr>
              <a:t>On </a:t>
            </a:r>
            <a:r>
              <a:rPr lang="en-US" sz="1200" b="1" i="0" kern="1200" dirty="0">
                <a:solidFill>
                  <a:schemeClr val="tx1"/>
                </a:solidFill>
                <a:effectLst/>
                <a:latin typeface="+mn-lt"/>
                <a:ea typeface="+mn-ea"/>
                <a:cs typeface="+mn-cs"/>
              </a:rPr>
              <a:t>Mac</a:t>
            </a:r>
            <a:r>
              <a:rPr lang="en-US" sz="1200" b="0" i="0" kern="1200" dirty="0">
                <a:solidFill>
                  <a:schemeClr val="tx1"/>
                </a:solidFill>
                <a:effectLst/>
                <a:latin typeface="+mn-lt"/>
                <a:ea typeface="+mn-ea"/>
                <a:cs typeface="+mn-cs"/>
              </a:rPr>
              <a:t>, the built-in screen reader is </a:t>
            </a:r>
            <a:r>
              <a:rPr lang="en-US" sz="1200" b="1" i="0" kern="1200" dirty="0" err="1">
                <a:solidFill>
                  <a:schemeClr val="tx1"/>
                </a:solidFill>
                <a:effectLst/>
                <a:latin typeface="+mn-lt"/>
                <a:ea typeface="+mn-ea"/>
                <a:cs typeface="+mn-cs"/>
              </a:rPr>
              <a:t>VoiceOver</a:t>
            </a:r>
            <a:r>
              <a:rPr lang="en-US" sz="1200" b="0" i="0" kern="1200" dirty="0">
                <a:solidFill>
                  <a:schemeClr val="tx1"/>
                </a:solidFill>
                <a:effectLst/>
                <a:latin typeface="+mn-lt"/>
                <a:ea typeface="+mn-ea"/>
                <a:cs typeface="+mn-cs"/>
              </a:rPr>
              <a:t>. It comes pre-installed on all Apple devices, making it easily accessible for Mac users.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Windows also includes </a:t>
            </a:r>
            <a:r>
              <a:rPr lang="en-US" sz="1200" b="1" i="0" kern="1200" dirty="0">
                <a:solidFill>
                  <a:schemeClr val="tx1"/>
                </a:solidFill>
                <a:effectLst/>
                <a:latin typeface="+mn-lt"/>
                <a:ea typeface="+mn-ea"/>
                <a:cs typeface="+mn-cs"/>
              </a:rPr>
              <a:t>Narrator</a:t>
            </a:r>
            <a:r>
              <a:rPr lang="en-US" sz="1200" b="0" i="0" kern="1200" dirty="0">
                <a:solidFill>
                  <a:schemeClr val="tx1"/>
                </a:solidFill>
                <a:effectLst/>
                <a:latin typeface="+mn-lt"/>
                <a:ea typeface="+mn-ea"/>
                <a:cs typeface="+mn-cs"/>
              </a:rPr>
              <a:t>, a built-in screen reader. It provides basic functionality and is useful for quick access.</a:t>
            </a:r>
          </a:p>
          <a:p>
            <a:pPr fontAlgn="t"/>
            <a:r>
              <a:rPr lang="en-US" sz="1200" b="1" i="0" kern="1200" dirty="0">
                <a:solidFill>
                  <a:schemeClr val="tx1"/>
                </a:solidFill>
                <a:effectLst/>
                <a:latin typeface="+mn-lt"/>
                <a:ea typeface="+mn-ea"/>
                <a:cs typeface="+mn-cs"/>
              </a:rPr>
              <a:t>JAWS</a:t>
            </a:r>
            <a:r>
              <a:rPr lang="en-US" sz="1200" b="0" i="0" kern="1200" dirty="0">
                <a:solidFill>
                  <a:schemeClr val="tx1"/>
                </a:solidFill>
                <a:effectLst/>
                <a:latin typeface="+mn-lt"/>
                <a:ea typeface="+mn-ea"/>
                <a:cs typeface="+mn-cs"/>
              </a:rPr>
              <a:t> is the most popular screen reader overall, but it requires a paid license. It’s known for its advanced features and strong compatibility with Windows applications.</a:t>
            </a:r>
          </a:p>
          <a:p>
            <a:pPr fontAlgn="t"/>
            <a:r>
              <a:rPr lang="en-US" sz="1200" b="0" i="0" kern="1200" dirty="0">
                <a:solidFill>
                  <a:schemeClr val="tx1"/>
                </a:solidFill>
                <a:effectLst/>
                <a:latin typeface="+mn-lt"/>
                <a:ea typeface="+mn-ea"/>
                <a:cs typeface="+mn-cs"/>
              </a:rPr>
              <a:t>You can use a screen reader to test content for accessibility across different platforms.</a:t>
            </a:r>
          </a:p>
        </p:txBody>
      </p:sp>
      <p:sp>
        <p:nvSpPr>
          <p:cNvPr id="4" name="Slide Number Placeholder 3"/>
          <p:cNvSpPr>
            <a:spLocks noGrp="1"/>
          </p:cNvSpPr>
          <p:nvPr>
            <p:ph type="sldNum" sz="quarter" idx="5"/>
          </p:nvPr>
        </p:nvSpPr>
        <p:spPr/>
        <p:txBody>
          <a:bodyPr/>
          <a:lstStyle/>
          <a:p>
            <a:fld id="{E357917F-C86F-4D82-8C06-39BD1D0A88E0}" type="slidenum">
              <a:rPr lang="en-US" smtClean="0"/>
              <a:t>16</a:t>
            </a:fld>
            <a:endParaRPr lang="en-US"/>
          </a:p>
        </p:txBody>
      </p:sp>
    </p:spTree>
    <p:extLst>
      <p:ext uri="{BB962C8B-B14F-4D97-AF65-F5344CB8AC3E}">
        <p14:creationId xmlns:p14="http://schemas.microsoft.com/office/powerpoint/2010/main" val="3588447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this checklist to make sure that you’re meeting the accessibility requirements for websites.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17</a:t>
            </a:fld>
            <a:endParaRPr lang="en-US"/>
          </a:p>
        </p:txBody>
      </p:sp>
    </p:spTree>
    <p:extLst>
      <p:ext uri="{BB962C8B-B14F-4D97-AF65-F5344CB8AC3E}">
        <p14:creationId xmlns:p14="http://schemas.microsoft.com/office/powerpoint/2010/main" val="1385929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for your time and please, check out the other workshops related to accessibility.</a:t>
            </a:r>
          </a:p>
          <a:p>
            <a:endParaRPr lang="en-US"/>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18</a:t>
            </a:fld>
            <a:endParaRPr lang="en-US"/>
          </a:p>
        </p:txBody>
      </p:sp>
    </p:spTree>
    <p:extLst>
      <p:ext uri="{BB962C8B-B14F-4D97-AF65-F5344CB8AC3E}">
        <p14:creationId xmlns:p14="http://schemas.microsoft.com/office/powerpoint/2010/main" val="669020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we’ll review a couple of barriers found on websites.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a:t>
            </a:fld>
            <a:endParaRPr lang="en-US"/>
          </a:p>
        </p:txBody>
      </p:sp>
    </p:spTree>
    <p:extLst>
      <p:ext uri="{BB962C8B-B14F-4D97-AF65-F5344CB8AC3E}">
        <p14:creationId xmlns:p14="http://schemas.microsoft.com/office/powerpoint/2010/main" val="2595232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can be inaccessible links. Sighted users can determine where a link leads based on visual cues near the link. When links aren’t descriptive or don’t have content, they are read by a screen reader just as “Link” or if the text isn’t descriptive, such as click here, the screen reader will only read click here and the end user will not know where it’s going. In this example, a sighted person is getting the visual cues to know where each linked image is going, but if not properly identified, this demonstrates the experience for someone who can’t see and is relying on a screen reader for the information.</a:t>
            </a:r>
          </a:p>
        </p:txBody>
      </p:sp>
      <p:sp>
        <p:nvSpPr>
          <p:cNvPr id="4" name="Slide Number Placeholder 3"/>
          <p:cNvSpPr>
            <a:spLocks noGrp="1"/>
          </p:cNvSpPr>
          <p:nvPr>
            <p:ph type="sldNum" sz="quarter" idx="5"/>
          </p:nvPr>
        </p:nvSpPr>
        <p:spPr/>
        <p:txBody>
          <a:bodyPr/>
          <a:lstStyle/>
          <a:p>
            <a:fld id="{E357917F-C86F-4D82-8C06-39BD1D0A88E0}" type="slidenum">
              <a:rPr lang="en-US" smtClean="0"/>
              <a:t>3</a:t>
            </a:fld>
            <a:endParaRPr lang="en-US"/>
          </a:p>
        </p:txBody>
      </p:sp>
    </p:spTree>
    <p:extLst>
      <p:ext uri="{BB962C8B-B14F-4D97-AF65-F5344CB8AC3E}">
        <p14:creationId xmlns:p14="http://schemas.microsoft.com/office/powerpoint/2010/main" val="460891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second barrier is when headers are out of order or not meaningful. In this example it goes from an H1 (title of the webpage) to an H3, which skips an H2. It’s important headings are in order. Also, headings should be unique. A sighted person uses the context around headings to understand where they are on the page. But someone who relies on a screen reader requires that each heading describe what is in that section and it needs to be unique. In this example Homemade pizza isn’t descriptive enough, the name of the pizza should be included.</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4</a:t>
            </a:fld>
            <a:endParaRPr lang="en-US"/>
          </a:p>
        </p:txBody>
      </p:sp>
    </p:spTree>
    <p:extLst>
      <p:ext uri="{BB962C8B-B14F-4D97-AF65-F5344CB8AC3E}">
        <p14:creationId xmlns:p14="http://schemas.microsoft.com/office/powerpoint/2010/main" val="1889615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we’ll review ways to improve website accessibility.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5</a:t>
            </a:fld>
            <a:endParaRPr lang="en-US"/>
          </a:p>
        </p:txBody>
      </p:sp>
    </p:spTree>
    <p:extLst>
      <p:ext uri="{BB962C8B-B14F-4D97-AF65-F5344CB8AC3E}">
        <p14:creationId xmlns:p14="http://schemas.microsoft.com/office/powerpoint/2010/main" val="4017482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6CEE-AB0F-A70F-94BB-A992FCB82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CE57C-5754-4FEA-3AB1-A1DE5AF9F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F8858-8329-C056-0FA7-2F63C0F1091D}"/>
              </a:ext>
            </a:extLst>
          </p:cNvPr>
          <p:cNvSpPr>
            <a:spLocks noGrp="1"/>
          </p:cNvSpPr>
          <p:nvPr>
            <p:ph type="body" idx="1"/>
          </p:nvPr>
        </p:nvSpPr>
        <p:spPr/>
        <p:txBody>
          <a:bodyPr/>
          <a:lstStyle/>
          <a:p>
            <a:pPr fontAlgn="t"/>
            <a:r>
              <a:rPr lang="en-US" sz="2800" b="0" i="0" kern="1200" dirty="0">
                <a:solidFill>
                  <a:schemeClr val="tx1"/>
                </a:solidFill>
                <a:effectLst/>
                <a:latin typeface="+mn-lt"/>
                <a:ea typeface="+mn-ea"/>
                <a:cs typeface="+mn-cs"/>
              </a:rPr>
              <a:t>Sighted users can visually scan a document or webpage to identify links, which are usually bold and underlined. Users who are blind rely on screen readers and navigate by pressing the </a:t>
            </a:r>
            <a:r>
              <a:rPr lang="en-US" sz="2800" b="1" i="0" kern="1200" dirty="0">
                <a:solidFill>
                  <a:schemeClr val="tx1"/>
                </a:solidFill>
                <a:effectLst/>
                <a:latin typeface="+mn-lt"/>
                <a:ea typeface="+mn-ea"/>
                <a:cs typeface="+mn-cs"/>
              </a:rPr>
              <a:t>Tab</a:t>
            </a:r>
            <a:r>
              <a:rPr lang="en-US" sz="2800" b="0" i="0" kern="1200" dirty="0">
                <a:solidFill>
                  <a:schemeClr val="tx1"/>
                </a:solidFill>
                <a:effectLst/>
                <a:latin typeface="+mn-lt"/>
                <a:ea typeface="+mn-ea"/>
                <a:cs typeface="+mn-cs"/>
              </a:rPr>
              <a:t> key to move through links. Screen readers only announce the link text, not the surrounding content. If a link says “Click here,” the user has no idea where it leads. Instead, use descriptive link text, such as “Download the Accessibility Guide.”</a:t>
            </a:r>
          </a:p>
          <a:p>
            <a:pPr fontAlgn="t"/>
            <a:r>
              <a:rPr lang="en-US" sz="2800" b="1" i="0" kern="1200" dirty="0">
                <a:solidFill>
                  <a:schemeClr val="tx1"/>
                </a:solidFill>
                <a:effectLst/>
                <a:latin typeface="+mn-lt"/>
                <a:ea typeface="+mn-ea"/>
                <a:cs typeface="+mn-cs"/>
              </a:rPr>
              <a:t>This is important:</a:t>
            </a:r>
            <a:r>
              <a:rPr lang="en-US" sz="2800" b="0" i="0" kern="1200" dirty="0">
                <a:solidFill>
                  <a:schemeClr val="tx1"/>
                </a:solidFill>
                <a:effectLst/>
                <a:latin typeface="+mn-lt"/>
                <a:ea typeface="+mn-ea"/>
                <a:cs typeface="+mn-cs"/>
              </a:rPr>
              <a:t> Do not underline text that isn’t a hyperlink. Sighted users who can’t use a mouse and can only navigate with a keyboard may assume it’s a link and try to tab to it, which can cause confusion.</a:t>
            </a:r>
          </a:p>
        </p:txBody>
      </p:sp>
      <p:sp>
        <p:nvSpPr>
          <p:cNvPr id="4" name="Slide Number Placeholder 3">
            <a:extLst>
              <a:ext uri="{FF2B5EF4-FFF2-40B4-BE49-F238E27FC236}">
                <a16:creationId xmlns:a16="http://schemas.microsoft.com/office/drawing/2014/main" id="{7F7B8A95-8B92-88E4-D72E-CB6D2612C2F2}"/>
              </a:ext>
            </a:extLst>
          </p:cNvPr>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4219982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Headings provide structure and organization to a webpage, making it easier for screen readers to navigate. They allow users with visual impairments to jump between sections quickly instead of reading line by line. Proper heading styles (Heading 1, Heading 2, etc.) create a logical hierarchy that improves readability and ensures that assistive technologies can interpret the webpage correctly. There is only one heading one on a webpage. The main sections are heading twos and subsections are heading threes.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3886151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82B8C-A528-B00F-7C6B-07A354A4E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A2E84-3436-DCBB-48DB-3A2D0D6C48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61CAD-AF22-5697-1D6B-A90DBF0237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Here are two examples of tables. The first is inaccessible because it was used only for layout purposes and doesn’t contain headings. Tables are read from left to right and down. If this table had more rows, it would be very difficult to understand which phone number is associated with which person. The table below it is accessible because it has headers and the data is same for each column making it much easier for someone with a screen reader to access the data.  </a:t>
            </a:r>
          </a:p>
          <a:p>
            <a:pPr lvl="0"/>
            <a:endParaRPr lang="en-US" sz="2800" dirty="0">
              <a:ea typeface="+mn-lt"/>
              <a:cs typeface="+mn-lt"/>
            </a:endParaRPr>
          </a:p>
        </p:txBody>
      </p:sp>
      <p:sp>
        <p:nvSpPr>
          <p:cNvPr id="4" name="Slide Number Placeholder 3">
            <a:extLst>
              <a:ext uri="{FF2B5EF4-FFF2-40B4-BE49-F238E27FC236}">
                <a16:creationId xmlns:a16="http://schemas.microsoft.com/office/drawing/2014/main" id="{FF6264C9-5B84-01B6-8470-52C35165EDFB}"/>
              </a:ext>
            </a:extLst>
          </p:cNvPr>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3350028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Screen reader users typically navigate websites using only the keyboard, so it’s critical to ensure that the reading order and navigation flow are logical. This means that as they move through the webpage, the sequence should make sense and follow the intended structure of the page.</a:t>
            </a:r>
          </a:p>
          <a:p>
            <a:pPr fontAlgn="t"/>
            <a:r>
              <a:rPr lang="en-US" sz="1200" b="0" i="0" kern="1200" dirty="0">
                <a:solidFill>
                  <a:schemeClr val="tx1"/>
                </a:solidFill>
                <a:effectLst/>
                <a:latin typeface="+mn-lt"/>
                <a:ea typeface="+mn-ea"/>
                <a:cs typeface="+mn-cs"/>
              </a:rPr>
              <a:t>Also, verify that all functionality works with keyboard-only navigation—there should be no keyboard traps where a user gets stuck and cannot move forward or backward. Providing shortcut links like </a:t>
            </a:r>
            <a:r>
              <a:rPr lang="en-US" sz="1200" b="1" i="0" kern="1200" dirty="0">
                <a:solidFill>
                  <a:schemeClr val="tx1"/>
                </a:solidFill>
                <a:effectLst/>
                <a:latin typeface="+mn-lt"/>
                <a:ea typeface="+mn-ea"/>
                <a:cs typeface="+mn-cs"/>
              </a:rPr>
              <a:t>Skip to Content</a:t>
            </a:r>
            <a:r>
              <a:rPr lang="en-US" sz="1200" b="0" i="0" kern="1200" dirty="0">
                <a:solidFill>
                  <a:schemeClr val="tx1"/>
                </a:solidFill>
                <a:effectLst/>
                <a:latin typeface="+mn-lt"/>
                <a:ea typeface="+mn-ea"/>
                <a:cs typeface="+mn-cs"/>
              </a:rPr>
              <a:t> or </a:t>
            </a:r>
            <a:r>
              <a:rPr lang="en-US" sz="1200" b="1" i="0" kern="1200" dirty="0">
                <a:solidFill>
                  <a:schemeClr val="tx1"/>
                </a:solidFill>
                <a:effectLst/>
                <a:latin typeface="+mn-lt"/>
                <a:ea typeface="+mn-ea"/>
                <a:cs typeface="+mn-cs"/>
              </a:rPr>
              <a:t>Skip to Navigation </a:t>
            </a:r>
            <a:r>
              <a:rPr lang="en-US" sz="1200" b="0" i="0" kern="1200" dirty="0">
                <a:solidFill>
                  <a:schemeClr val="tx1"/>
                </a:solidFill>
                <a:effectLst/>
                <a:latin typeface="+mn-lt"/>
                <a:ea typeface="+mn-ea"/>
                <a:cs typeface="+mn-cs"/>
              </a:rPr>
              <a:t>or</a:t>
            </a:r>
            <a:r>
              <a:rPr lang="en-US" sz="1200" b="1" i="0" kern="1200" dirty="0">
                <a:solidFill>
                  <a:schemeClr val="tx1"/>
                </a:solidFill>
                <a:effectLst/>
                <a:latin typeface="+mn-lt"/>
                <a:ea typeface="+mn-ea"/>
                <a:cs typeface="+mn-cs"/>
              </a:rPr>
              <a:t> Skip to Search</a:t>
            </a:r>
            <a:r>
              <a:rPr lang="en-US" sz="1200" b="0" i="0" kern="1200" dirty="0">
                <a:solidFill>
                  <a:schemeClr val="tx1"/>
                </a:solidFill>
                <a:effectLst/>
                <a:latin typeface="+mn-lt"/>
                <a:ea typeface="+mn-ea"/>
                <a:cs typeface="+mn-cs"/>
              </a:rPr>
              <a:t> is essential because they allow users to bypass repetitive navigation and jump directly to the main content, menu or search. If you are using UConn’s Aurora WordPress platform, these keyboard shortcut links are automatically included. </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 tab key and shift-tab keys are used to navigate links. The up and down arrows are used to navigate all the content on a page.</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3930638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hyperlink" Target="https://wave.webaim.org/"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hyperlink" Target="mailto:itaccessibility@uconn.edu" TargetMode="External"/><Relationship Id="rId4" Type="http://schemas.openxmlformats.org/officeDocument/2006/relationships/hyperlink" Target="https://ally.ac/"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nvaccess.org/download/" TargetMode="External"/><Relationship Id="rId7"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1.xml"/><Relationship Id="rId6" Type="http://schemas.openxmlformats.org/officeDocument/2006/relationships/hyperlink" Target="https://support.microsoft.com/en-us/windows/complete-guide-to-narrator-e4397a0d-ef4f-b386-d8ae-c172f109bdb1" TargetMode="External"/><Relationship Id="rId5" Type="http://schemas.openxmlformats.org/officeDocument/2006/relationships/hyperlink" Target="https://www.freedomscientific.com/products/software/jaws/" TargetMode="External"/><Relationship Id="rId4" Type="http://schemas.openxmlformats.org/officeDocument/2006/relationships/hyperlink" Target="https://www.apple.com/voiceover/info/guide/_1121.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ally.ac/"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7" y="1877533"/>
            <a:ext cx="6293740" cy="1945530"/>
          </a:xfrm>
        </p:spPr>
        <p:txBody>
          <a:bodyPr>
            <a:noAutofit/>
          </a:bodyPr>
          <a:lstStyle/>
          <a:p>
            <a:r>
              <a:rPr lang="en-US" dirty="0">
                <a:latin typeface="Candara" panose="020E0502030303020204" pitchFamily="34" charset="0"/>
              </a:rPr>
              <a:t>Accessible Websites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December 2025</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pic>
        <p:nvPicPr>
          <p:cNvPr id="1030" name="Picture 6">
            <a:extLst>
              <a:ext uri="{FF2B5EF4-FFF2-40B4-BE49-F238E27FC236}">
                <a16:creationId xmlns:a16="http://schemas.microsoft.com/office/drawing/2014/main" id="{1727D59B-C11E-7494-BCD3-FDAB117E4098}"/>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6797" r="267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96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F6B3-0841-2803-E9F4-D2A07088F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4902E-4309-C2D6-F9BA-B6AED5BA0EB6}"/>
              </a:ext>
            </a:extLst>
          </p:cNvPr>
          <p:cNvSpPr>
            <a:spLocks noGrp="1"/>
          </p:cNvSpPr>
          <p:nvPr>
            <p:ph type="title"/>
          </p:nvPr>
        </p:nvSpPr>
        <p:spPr/>
        <p:txBody>
          <a:bodyPr/>
          <a:lstStyle/>
          <a:p>
            <a:r>
              <a:rPr lang="en-US" dirty="0">
                <a:latin typeface="Candara" panose="020E0502030303020204" pitchFamily="34" charset="0"/>
              </a:rPr>
              <a:t>True Tables</a:t>
            </a:r>
          </a:p>
        </p:txBody>
      </p:sp>
      <p:sp>
        <p:nvSpPr>
          <p:cNvPr id="13" name="Text Placeholder 1">
            <a:extLst>
              <a:ext uri="{FF2B5EF4-FFF2-40B4-BE49-F238E27FC236}">
                <a16:creationId xmlns:a16="http://schemas.microsoft.com/office/drawing/2014/main" id="{4C419542-5DDD-3932-F8FC-1A8953AA6C32}"/>
              </a:ext>
            </a:extLst>
          </p:cNvPr>
          <p:cNvSpPr txBox="1">
            <a:spLocks/>
          </p:cNvSpPr>
          <p:nvPr/>
        </p:nvSpPr>
        <p:spPr>
          <a:xfrm>
            <a:off x="839788" y="1681163"/>
            <a:ext cx="5157787" cy="4773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Candara" panose="020E0502030303020204" pitchFamily="34" charset="0"/>
              </a:rPr>
              <a:t>Inaccessible Table</a:t>
            </a:r>
          </a:p>
        </p:txBody>
      </p:sp>
      <p:pic>
        <p:nvPicPr>
          <p:cNvPr id="11" name="table" descr="An inaccessible true table with two columns and three rows that lack headings, causing difficulties for screen reader users to understand the content.">
            <a:extLst>
              <a:ext uri="{FF2B5EF4-FFF2-40B4-BE49-F238E27FC236}">
                <a16:creationId xmlns:a16="http://schemas.microsoft.com/office/drawing/2014/main" id="{1FE794BA-72FA-6ADF-8943-D0F13FD0FFD5}"/>
              </a:ext>
            </a:extLst>
          </p:cNvPr>
          <p:cNvPicPr>
            <a:picLocks noChangeAspect="1"/>
          </p:cNvPicPr>
          <p:nvPr/>
        </p:nvPicPr>
        <p:blipFill>
          <a:blip r:embed="rId3"/>
          <a:stretch>
            <a:fillRect/>
          </a:stretch>
        </p:blipFill>
        <p:spPr>
          <a:xfrm>
            <a:off x="838200" y="2316480"/>
            <a:ext cx="8128000" cy="1112520"/>
          </a:xfrm>
          <a:prstGeom prst="rect">
            <a:avLst/>
          </a:prstGeom>
        </p:spPr>
      </p:pic>
      <p:sp>
        <p:nvSpPr>
          <p:cNvPr id="14" name="Text Placeholder 1">
            <a:extLst>
              <a:ext uri="{FF2B5EF4-FFF2-40B4-BE49-F238E27FC236}">
                <a16:creationId xmlns:a16="http://schemas.microsoft.com/office/drawing/2014/main" id="{8E5A7CF0-1FF7-3D53-0380-BBCEDAEB128B}"/>
              </a:ext>
            </a:extLst>
          </p:cNvPr>
          <p:cNvSpPr txBox="1">
            <a:spLocks/>
          </p:cNvSpPr>
          <p:nvPr/>
        </p:nvSpPr>
        <p:spPr>
          <a:xfrm>
            <a:off x="839788" y="3720686"/>
            <a:ext cx="5157787" cy="4773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Candara" panose="020E0502030303020204" pitchFamily="34" charset="0"/>
              </a:rPr>
              <a:t>Accessible Table</a:t>
            </a:r>
          </a:p>
        </p:txBody>
      </p:sp>
      <p:pic>
        <p:nvPicPr>
          <p:cNvPr id="12" name="table" descr="An accessible true table with three columns and rows using headings to separate content, ensuring screen reader users are able to understand the information.">
            <a:extLst>
              <a:ext uri="{FF2B5EF4-FFF2-40B4-BE49-F238E27FC236}">
                <a16:creationId xmlns:a16="http://schemas.microsoft.com/office/drawing/2014/main" id="{F76780EE-B7E5-BCF0-2702-19305F58870A}"/>
              </a:ext>
            </a:extLst>
          </p:cNvPr>
          <p:cNvPicPr>
            <a:picLocks noChangeAspect="1"/>
          </p:cNvPicPr>
          <p:nvPr/>
        </p:nvPicPr>
        <p:blipFill>
          <a:blip r:embed="rId4"/>
          <a:stretch>
            <a:fillRect/>
          </a:stretch>
        </p:blipFill>
        <p:spPr>
          <a:xfrm>
            <a:off x="838200" y="4266782"/>
            <a:ext cx="8726424" cy="1112520"/>
          </a:xfrm>
          <a:prstGeom prst="rect">
            <a:avLst/>
          </a:prstGeom>
        </p:spPr>
      </p:pic>
      <p:sp>
        <p:nvSpPr>
          <p:cNvPr id="15" name="Content Placeholder 4">
            <a:extLst>
              <a:ext uri="{FF2B5EF4-FFF2-40B4-BE49-F238E27FC236}">
                <a16:creationId xmlns:a16="http://schemas.microsoft.com/office/drawing/2014/main" id="{2D56B72B-025D-59C5-C8F0-E528720099F6}"/>
              </a:ext>
            </a:extLst>
          </p:cNvPr>
          <p:cNvSpPr txBox="1">
            <a:spLocks/>
          </p:cNvSpPr>
          <p:nvPr/>
        </p:nvSpPr>
        <p:spPr>
          <a:xfrm>
            <a:off x="9871113" y="2377903"/>
            <a:ext cx="2126255" cy="23970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Calibri" panose="020F0502020204030204" pitchFamily="34" charset="0"/>
                <a:ea typeface="Calibri" panose="020F0502020204030204" pitchFamily="34" charset="0"/>
                <a:cs typeface="Calibri" panose="020F0502020204030204" pitchFamily="34" charset="0"/>
              </a:rPr>
              <a:t>The </a:t>
            </a:r>
            <a:r>
              <a:rPr lang="en-US" sz="2000" b="1" dirty="0">
                <a:latin typeface="Calibri" panose="020F0502020204030204" pitchFamily="34" charset="0"/>
                <a:ea typeface="Calibri" panose="020F0502020204030204" pitchFamily="34" charset="0"/>
                <a:cs typeface="Calibri" panose="020F0502020204030204" pitchFamily="34" charset="0"/>
              </a:rPr>
              <a:t>presence of headings </a:t>
            </a:r>
            <a:r>
              <a:rPr lang="en-US" sz="2000" dirty="0">
                <a:latin typeface="Calibri" panose="020F0502020204030204" pitchFamily="34" charset="0"/>
                <a:ea typeface="Calibri" panose="020F0502020204030204" pitchFamily="34" charset="0"/>
                <a:cs typeface="Calibri" panose="020F0502020204030204" pitchFamily="34" charset="0"/>
              </a:rPr>
              <a:t>is the primary difference between an inaccessible and accessible true table.</a:t>
            </a:r>
          </a:p>
        </p:txBody>
      </p:sp>
      <p:sp>
        <p:nvSpPr>
          <p:cNvPr id="5" name="Half Frame 4">
            <a:extLst>
              <a:ext uri="{FF2B5EF4-FFF2-40B4-BE49-F238E27FC236}">
                <a16:creationId xmlns:a16="http://schemas.microsoft.com/office/drawing/2014/main" id="{8D612B2D-C81B-9946-34BA-79475AA20C3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25D6E96-0677-013A-CF86-BF2902AF417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D0EFB2-3725-FB1C-FEA9-DFE25BBFE64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41364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3C9F6-C251-6958-0047-771D205BB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9884DF-EBD5-F89F-D3C5-9830A3291CBF}"/>
              </a:ext>
            </a:extLst>
          </p:cNvPr>
          <p:cNvSpPr>
            <a:spLocks noGrp="1"/>
          </p:cNvSpPr>
          <p:nvPr>
            <p:ph type="title"/>
          </p:nvPr>
        </p:nvSpPr>
        <p:spPr/>
        <p:txBody>
          <a:bodyPr/>
          <a:lstStyle/>
          <a:p>
            <a:r>
              <a:rPr lang="en-US" dirty="0">
                <a:latin typeface="Candara" panose="020E0502030303020204" pitchFamily="34" charset="0"/>
              </a:rPr>
              <a:t>Reading Order &amp; Keyboard Navigation</a:t>
            </a:r>
          </a:p>
        </p:txBody>
      </p:sp>
      <p:sp>
        <p:nvSpPr>
          <p:cNvPr id="3" name="Content Placeholder 2">
            <a:extLst>
              <a:ext uri="{FF2B5EF4-FFF2-40B4-BE49-F238E27FC236}">
                <a16:creationId xmlns:a16="http://schemas.microsoft.com/office/drawing/2014/main" id="{AE4B1266-CEA1-73FD-937E-A29E6FCD42D4}"/>
              </a:ext>
            </a:extLst>
          </p:cNvPr>
          <p:cNvSpPr>
            <a:spLocks noGrp="1"/>
          </p:cNvSpPr>
          <p:nvPr>
            <p:ph idx="1"/>
          </p:nvPr>
        </p:nvSpPr>
        <p:spPr/>
        <p:txBody>
          <a:bodyPr>
            <a:no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Screen reader users navigate websites using keyboard only</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Ensure reading order and navigation is logical</a:t>
            </a:r>
          </a:p>
          <a:p>
            <a:pPr lvl="1"/>
            <a:r>
              <a:rPr lang="en-US" sz="2000" dirty="0">
                <a:latin typeface="Calibri" panose="020F0502020204030204" pitchFamily="34" charset="0"/>
                <a:ea typeface="Calibri" panose="020F0502020204030204" pitchFamily="34" charset="0"/>
                <a:cs typeface="Calibri" panose="020F0502020204030204" pitchFamily="34" charset="0"/>
              </a:rPr>
              <a:t>Ensure functionality using keyboard only (no traps)</a:t>
            </a:r>
          </a:p>
          <a:p>
            <a:pPr lvl="1"/>
            <a:r>
              <a:rPr lang="en-US" sz="2000" dirty="0">
                <a:latin typeface="Calibri" panose="020F0502020204030204" pitchFamily="34" charset="0"/>
                <a:ea typeface="Calibri" panose="020F0502020204030204" pitchFamily="34" charset="0"/>
                <a:cs typeface="Calibri" panose="020F0502020204030204" pitchFamily="34" charset="0"/>
              </a:rPr>
              <a:t>Skip to Content, Skip to Navigation, Skip to Search are available</a:t>
            </a:r>
          </a:p>
          <a:p>
            <a:r>
              <a:rPr lang="en-US" sz="2400" dirty="0">
                <a:latin typeface="Calibri" panose="020F0502020204030204" pitchFamily="34" charset="0"/>
                <a:ea typeface="Calibri" panose="020F0502020204030204" pitchFamily="34" charset="0"/>
                <a:cs typeface="Calibri" panose="020F0502020204030204" pitchFamily="34" charset="0"/>
              </a:rPr>
              <a:t>Screen reader users can navigate websites by tabbing link to link</a:t>
            </a:r>
          </a:p>
          <a:p>
            <a:pPr lvl="1"/>
            <a:r>
              <a:rPr lang="en-US" sz="2000" dirty="0">
                <a:latin typeface="Calibri" panose="020F0502020204030204" pitchFamily="34" charset="0"/>
                <a:ea typeface="Calibri" panose="020F0502020204030204" pitchFamily="34" charset="0"/>
                <a:cs typeface="Calibri" panose="020F0502020204030204" pitchFamily="34" charset="0"/>
              </a:rPr>
              <a:t>Ensure links are meaningful</a:t>
            </a:r>
          </a:p>
          <a:p>
            <a:r>
              <a:rPr lang="en-US" sz="2400" dirty="0">
                <a:latin typeface="Calibri" panose="020F0502020204030204" pitchFamily="34" charset="0"/>
                <a:ea typeface="Calibri" panose="020F0502020204030204" pitchFamily="34" charset="0"/>
                <a:cs typeface="Calibri" panose="020F0502020204030204" pitchFamily="34" charset="0"/>
              </a:rPr>
              <a:t>Screen reader users also navigate using up/down arrow keys.</a:t>
            </a:r>
          </a:p>
          <a:p>
            <a:r>
              <a:rPr lang="en-US" sz="2400" dirty="0">
                <a:latin typeface="Calibri" panose="020F0502020204030204" pitchFamily="34" charset="0"/>
                <a:ea typeface="Calibri" panose="020F0502020204030204" pitchFamily="34" charset="0"/>
                <a:cs typeface="Calibri" panose="020F0502020204030204" pitchFamily="34" charset="0"/>
              </a:rPr>
              <a:t>Use a screen reader with keyboard only to test a webpage for accessibility.</a:t>
            </a:r>
          </a:p>
        </p:txBody>
      </p:sp>
      <p:sp>
        <p:nvSpPr>
          <p:cNvPr id="5" name="Half Frame 4">
            <a:extLst>
              <a:ext uri="{FF2B5EF4-FFF2-40B4-BE49-F238E27FC236}">
                <a16:creationId xmlns:a16="http://schemas.microsoft.com/office/drawing/2014/main" id="{5E7F8AF3-B02C-E88E-4826-B1060717DE8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2F91F58C-A41A-43EB-13A6-72F6611EDF4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14FC36A-192A-F2E7-7965-376D39F23BDC}"/>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96150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DC700-F500-094D-23CE-AA84211D2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F47BB-9AB0-CCBC-6A54-823BFC022462}"/>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Include Captions &amp; Transcripts</a:t>
            </a:r>
          </a:p>
        </p:txBody>
      </p:sp>
      <p:sp>
        <p:nvSpPr>
          <p:cNvPr id="7" name="Text Placeholder 3">
            <a:extLst>
              <a:ext uri="{FF2B5EF4-FFF2-40B4-BE49-F238E27FC236}">
                <a16:creationId xmlns:a16="http://schemas.microsoft.com/office/drawing/2014/main" id="{6EF2E488-DDD0-382B-0B70-1626DE326D97}"/>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Ensure videos are shared from a video platform such as Kaltura or YouTube.</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If not, then captions must be burned into the video (open captions).</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Edit and validate any auto generated captions.</a:t>
            </a:r>
          </a:p>
        </p:txBody>
      </p:sp>
      <p:pic>
        <p:nvPicPr>
          <p:cNvPr id="4098" name="Picture 2" descr="An example showing three aspects of a video: the picture, the caption, and the transcript.">
            <a:extLst>
              <a:ext uri="{FF2B5EF4-FFF2-40B4-BE49-F238E27FC236}">
                <a16:creationId xmlns:a16="http://schemas.microsoft.com/office/drawing/2014/main" id="{2541C804-230B-3EF7-3ADA-7DEF6B3D0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5209" y="570321"/>
            <a:ext cx="5505679" cy="5209589"/>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99D9A588-3E1B-52B3-ADB0-3EFD7E92F96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8858AC7-BE73-60C9-8B8E-CBDEA56274D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0A9B975-D45A-89F6-9BA4-8038FA61A61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703808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37EDA-6B2C-0D86-3D8D-3D60FFAB3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BF666-5C8D-95D0-1442-F2755E2F6D68}"/>
              </a:ext>
            </a:extLst>
          </p:cNvPr>
          <p:cNvSpPr>
            <a:spLocks noGrp="1"/>
          </p:cNvSpPr>
          <p:nvPr>
            <p:ph type="title"/>
          </p:nvPr>
        </p:nvSpPr>
        <p:spPr/>
        <p:txBody>
          <a:bodyPr>
            <a:normAutofit/>
          </a:bodyPr>
          <a:lstStyle/>
          <a:p>
            <a:r>
              <a:rPr lang="en-US" dirty="0">
                <a:latin typeface="Candara" panose="020E0502030303020204" pitchFamily="34" charset="0"/>
              </a:rPr>
              <a:t>Accessibility Issues on UConn Websites</a:t>
            </a:r>
          </a:p>
        </p:txBody>
      </p:sp>
      <p:sp>
        <p:nvSpPr>
          <p:cNvPr id="3" name="Content Placeholder 2">
            <a:extLst>
              <a:ext uri="{FF2B5EF4-FFF2-40B4-BE49-F238E27FC236}">
                <a16:creationId xmlns:a16="http://schemas.microsoft.com/office/drawing/2014/main" id="{3DF22DAC-46E9-253F-BFDD-6E5C21D13798}"/>
              </a:ext>
            </a:extLst>
          </p:cNvPr>
          <p:cNvSpPr>
            <a:spLocks noGrp="1"/>
          </p:cNvSpPr>
          <p:nvPr>
            <p:ph idx="1"/>
          </p:nvPr>
        </p:nvSpPr>
        <p:spPr/>
        <p:txBody>
          <a:bodyPr vert="horz" lIns="91440" tIns="45720" rIns="91440" bIns="45720" rtlCol="0" anchor="t">
            <a:noAutofit/>
          </a:bodyPr>
          <a:lstStyle/>
          <a:p>
            <a:pPr marL="285750">
              <a:lnSpc>
                <a:spcPct val="100000"/>
              </a:lnSpc>
              <a:spcAft>
                <a:spcPts val="600"/>
              </a:spcAft>
            </a:pPr>
            <a:r>
              <a:rPr lang="en-US" sz="2400" dirty="0">
                <a:latin typeface="Calibri" panose="020F0502020204030204" pitchFamily="34" charset="0"/>
                <a:ea typeface="Calibri" panose="020F0502020204030204" pitchFamily="34" charset="0"/>
                <a:cs typeface="Calibri" panose="020F0502020204030204" pitchFamily="34" charset="0"/>
              </a:rPr>
              <a:t>Illogical heading structure.</a:t>
            </a:r>
          </a:p>
          <a:p>
            <a:pPr marL="285750">
              <a:lnSpc>
                <a:spcPct val="100000"/>
              </a:lnSpc>
              <a:spcAft>
                <a:spcPts val="600"/>
              </a:spcAft>
            </a:pPr>
            <a:r>
              <a:rPr lang="en-US" sz="2400" dirty="0">
                <a:latin typeface="Calibri" panose="020F0502020204030204" pitchFamily="34" charset="0"/>
                <a:ea typeface="Calibri" panose="020F0502020204030204" pitchFamily="34" charset="0"/>
                <a:cs typeface="Calibri" panose="020F0502020204030204" pitchFamily="34" charset="0"/>
              </a:rPr>
              <a:t>Broken links, including indiscernible text (empty links).</a:t>
            </a:r>
          </a:p>
          <a:p>
            <a:pPr marL="285750">
              <a:lnSpc>
                <a:spcPct val="100000"/>
              </a:lnSpc>
              <a:spcAft>
                <a:spcPts val="600"/>
              </a:spcAft>
            </a:pPr>
            <a:r>
              <a:rPr lang="en-US" sz="2400" dirty="0">
                <a:latin typeface="Calibri" panose="020F0502020204030204" pitchFamily="34" charset="0"/>
                <a:ea typeface="Calibri" panose="020F0502020204030204" pitchFamily="34" charset="0"/>
                <a:cs typeface="Calibri" panose="020F0502020204030204" pitchFamily="34" charset="0"/>
              </a:rPr>
              <a:t>Insufficient color contrast.</a:t>
            </a:r>
          </a:p>
          <a:p>
            <a:pPr marL="285750">
              <a:lnSpc>
                <a:spcPct val="100000"/>
              </a:lnSpc>
              <a:spcAft>
                <a:spcPts val="600"/>
              </a:spcAft>
            </a:pPr>
            <a:r>
              <a:rPr lang="en-US" sz="2400" dirty="0">
                <a:latin typeface="Calibri" panose="020F0502020204030204" pitchFamily="34" charset="0"/>
                <a:ea typeface="Calibri" panose="020F0502020204030204" pitchFamily="34" charset="0"/>
                <a:cs typeface="Calibri" panose="020F0502020204030204" pitchFamily="34" charset="0"/>
              </a:rPr>
              <a:t>Images without alt text.</a:t>
            </a:r>
          </a:p>
          <a:p>
            <a:pPr marL="285750">
              <a:lnSpc>
                <a:spcPct val="100000"/>
              </a:lnSpc>
              <a:spcAft>
                <a:spcPts val="600"/>
              </a:spcAft>
            </a:pPr>
            <a:r>
              <a:rPr lang="en-US" sz="2400" dirty="0">
                <a:latin typeface="Calibri" panose="020F0502020204030204" pitchFamily="34" charset="0"/>
                <a:ea typeface="Calibri" panose="020F0502020204030204" pitchFamily="34" charset="0"/>
                <a:cs typeface="Calibri" panose="020F0502020204030204" pitchFamily="34" charset="0"/>
              </a:rPr>
              <a:t>Videos without captions.</a:t>
            </a:r>
          </a:p>
        </p:txBody>
      </p:sp>
      <p:sp>
        <p:nvSpPr>
          <p:cNvPr id="5" name="Half Frame 4">
            <a:extLst>
              <a:ext uri="{FF2B5EF4-FFF2-40B4-BE49-F238E27FC236}">
                <a16:creationId xmlns:a16="http://schemas.microsoft.com/office/drawing/2014/main" id="{331001E8-ED34-218B-6389-78EEE48DA9F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6098BDF-34A9-A3D0-5C5B-EF726BDBB65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4DB1478-94FB-3417-CE6F-8F4287AD2901}"/>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06036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5774B-F379-A5CE-3C1D-44D3E4965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BC252-6BB6-8387-01F1-912DBB4F103C}"/>
              </a:ext>
            </a:extLst>
          </p:cNvPr>
          <p:cNvSpPr>
            <a:spLocks noGrp="1"/>
          </p:cNvSpPr>
          <p:nvPr>
            <p:ph type="title"/>
          </p:nvPr>
        </p:nvSpPr>
        <p:spPr/>
        <p:txBody>
          <a:bodyPr>
            <a:normAutofit fontScale="90000"/>
          </a:bodyPr>
          <a:lstStyle/>
          <a:p>
            <a:r>
              <a:rPr lang="en-US" dirty="0">
                <a:latin typeface="Candara" panose="020E0502030303020204" pitchFamily="34" charset="0"/>
              </a:rPr>
              <a:t>Website Accessibility Checkers</a:t>
            </a:r>
          </a:p>
        </p:txBody>
      </p:sp>
      <p:sp>
        <p:nvSpPr>
          <p:cNvPr id="3" name="Text Placeholder 2">
            <a:extLst>
              <a:ext uri="{FF2B5EF4-FFF2-40B4-BE49-F238E27FC236}">
                <a16:creationId xmlns:a16="http://schemas.microsoft.com/office/drawing/2014/main" id="{7DFD0E5C-7627-EB2F-F34D-D54F45D4CB77}"/>
              </a:ext>
            </a:extLst>
          </p:cNvPr>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Online Resources</a:t>
            </a:r>
          </a:p>
        </p:txBody>
      </p:sp>
      <p:sp>
        <p:nvSpPr>
          <p:cNvPr id="5" name="Block Arc 4">
            <a:extLst>
              <a:ext uri="{FF2B5EF4-FFF2-40B4-BE49-F238E27FC236}">
                <a16:creationId xmlns:a16="http://schemas.microsoft.com/office/drawing/2014/main" id="{8AAB377D-574D-560D-31EE-2633DAF141AC}"/>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EFEB5208-9E2A-98E8-D780-07CADAA23AF9}"/>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a:extLst>
              <a:ext uri="{FF2B5EF4-FFF2-40B4-BE49-F238E27FC236}">
                <a16:creationId xmlns:a16="http://schemas.microsoft.com/office/drawing/2014/main" id="{8381CB11-1609-78FA-E399-647D0CACB7C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1520008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645A-110B-EE60-1280-7412A095F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70E74-86AC-6D19-FEC9-77CA070B57EB}"/>
              </a:ext>
            </a:extLst>
          </p:cNvPr>
          <p:cNvSpPr>
            <a:spLocks noGrp="1"/>
          </p:cNvSpPr>
          <p:nvPr>
            <p:ph type="title"/>
          </p:nvPr>
        </p:nvSpPr>
        <p:spPr/>
        <p:txBody>
          <a:bodyPr/>
          <a:lstStyle/>
          <a:p>
            <a:r>
              <a:rPr lang="en-US" dirty="0">
                <a:latin typeface="Candara" panose="020E0502030303020204" pitchFamily="34" charset="0"/>
              </a:rPr>
              <a:t>Tools to Check Websites</a:t>
            </a:r>
          </a:p>
        </p:txBody>
      </p:sp>
      <p:sp>
        <p:nvSpPr>
          <p:cNvPr id="3" name="Content Placeholder 2">
            <a:extLst>
              <a:ext uri="{FF2B5EF4-FFF2-40B4-BE49-F238E27FC236}">
                <a16:creationId xmlns:a16="http://schemas.microsoft.com/office/drawing/2014/main" id="{3510AA66-A711-B23D-4DD4-46B9EA445896}"/>
              </a:ext>
            </a:extLst>
          </p:cNvPr>
          <p:cNvSpPr>
            <a:spLocks noGrp="1"/>
          </p:cNvSpPr>
          <p:nvPr>
            <p:ph idx="1"/>
          </p:nvPr>
        </p:nvSpPr>
        <p:spPr/>
        <p:txBody>
          <a:bodyPr vert="horz" lIns="91440" tIns="45720" rIns="91440" bIns="45720" rtlCol="0" anchor="t">
            <a:noAutofit/>
          </a:bodyPr>
          <a:lstStyle/>
          <a:p>
            <a:r>
              <a:rPr lang="en-US" sz="2400" dirty="0">
                <a:latin typeface="Calibri" panose="020F0502020204030204" pitchFamily="34" charset="0"/>
                <a:ea typeface="Calibri" panose="020F0502020204030204" pitchFamily="34" charset="0"/>
                <a:cs typeface="Calibri" panose="020F0502020204030204" pitchFamily="34" charset="0"/>
                <a:hlinkClick r:id="rId3"/>
              </a:rPr>
              <a:t>WAVE</a:t>
            </a:r>
            <a:r>
              <a:rPr lang="en-US" sz="2400" dirty="0">
                <a:latin typeface="Calibri" panose="020F0502020204030204" pitchFamily="34" charset="0"/>
                <a:ea typeface="Calibri" panose="020F0502020204030204" pitchFamily="34" charset="0"/>
                <a:cs typeface="Calibri" panose="020F0502020204030204" pitchFamily="34" charset="0"/>
              </a:rPr>
              <a:t> by </a:t>
            </a:r>
            <a:r>
              <a:rPr lang="en-US" sz="2400" dirty="0" err="1">
                <a:latin typeface="Calibri" panose="020F0502020204030204" pitchFamily="34" charset="0"/>
                <a:ea typeface="Calibri" panose="020F0502020204030204" pitchFamily="34" charset="0"/>
                <a:cs typeface="Calibri" panose="020F0502020204030204" pitchFamily="34" charset="0"/>
              </a:rPr>
              <a:t>WebAIM</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Free browser extension.</a:t>
            </a:r>
          </a:p>
          <a:p>
            <a:pPr lvl="1"/>
            <a:r>
              <a:rPr lang="en-US" sz="2000" dirty="0">
                <a:latin typeface="Calibri" panose="020F0502020204030204" pitchFamily="34" charset="0"/>
                <a:ea typeface="Calibri" panose="020F0502020204030204" pitchFamily="34" charset="0"/>
                <a:cs typeface="Calibri" panose="020F0502020204030204" pitchFamily="34" charset="0"/>
              </a:rPr>
              <a:t>Displays code for webpage.</a:t>
            </a:r>
          </a:p>
          <a:p>
            <a:r>
              <a:rPr lang="en-US" sz="2400" dirty="0">
                <a:latin typeface="Calibri" panose="020F0502020204030204" pitchFamily="34" charset="0"/>
                <a:ea typeface="Calibri" panose="020F0502020204030204" pitchFamily="34" charset="0"/>
                <a:cs typeface="Calibri" panose="020F0502020204030204" pitchFamily="34" charset="0"/>
                <a:hlinkClick r:id="rId4"/>
              </a:rPr>
              <a:t>Blackboard Ally</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r>
              <a:rPr lang="en-US" sz="2000" dirty="0">
                <a:latin typeface="Calibri" panose="020F0502020204030204" pitchFamily="34" charset="0"/>
                <a:ea typeface="Calibri" panose="020F0502020204030204" pitchFamily="34" charset="0"/>
                <a:cs typeface="Calibri" panose="020F0502020204030204" pitchFamily="34" charset="0"/>
              </a:rPr>
              <a:t>Scans weekly and offers a score for the site.</a:t>
            </a:r>
          </a:p>
          <a:p>
            <a:pPr lvl="1"/>
            <a:r>
              <a:rPr lang="en-US" sz="2000" dirty="0">
                <a:latin typeface="Calibri" panose="020F0502020204030204" pitchFamily="34" charset="0"/>
                <a:ea typeface="Calibri" panose="020F0502020204030204" pitchFamily="34" charset="0"/>
                <a:cs typeface="Calibri" panose="020F0502020204030204" pitchFamily="34" charset="0"/>
              </a:rPr>
              <a:t>Also found in </a:t>
            </a:r>
            <a:r>
              <a:rPr lang="en-US" sz="2000" dirty="0" err="1">
                <a:latin typeface="Calibri" panose="020F0502020204030204" pitchFamily="34" charset="0"/>
                <a:ea typeface="Calibri" panose="020F0502020204030204" pitchFamily="34" charset="0"/>
                <a:cs typeface="Calibri" panose="020F0502020204030204" pitchFamily="34" charset="0"/>
              </a:rPr>
              <a:t>HuskyCT</a:t>
            </a:r>
            <a:r>
              <a:rPr lang="en-US" sz="2000" dirty="0">
                <a:latin typeface="Calibri" panose="020F0502020204030204" pitchFamily="34" charset="0"/>
                <a:ea typeface="Calibri" panose="020F0502020204030204" pitchFamily="34" charset="0"/>
                <a:cs typeface="Calibri" panose="020F0502020204030204" pitchFamily="34" charset="0"/>
              </a:rPr>
              <a:t> Courses and Organizations.</a:t>
            </a:r>
          </a:p>
          <a:p>
            <a:r>
              <a:rPr lang="en-US" sz="2400" dirty="0">
                <a:latin typeface="Calibri" panose="020F0502020204030204" pitchFamily="34" charset="0"/>
                <a:ea typeface="Calibri" panose="020F0502020204030204" pitchFamily="34" charset="0"/>
                <a:cs typeface="Calibri" panose="020F0502020204030204" pitchFamily="34" charset="0"/>
              </a:rPr>
              <a:t>Siteimprove</a:t>
            </a:r>
          </a:p>
          <a:p>
            <a:pPr lvl="1"/>
            <a:r>
              <a:rPr lang="en-US" sz="2000" dirty="0">
                <a:latin typeface="Calibri" panose="020F0502020204030204" pitchFamily="34" charset="0"/>
                <a:ea typeface="Calibri" panose="020F0502020204030204" pitchFamily="34" charset="0"/>
                <a:cs typeface="Calibri" panose="020F0502020204030204" pitchFamily="34" charset="0"/>
              </a:rPr>
              <a:t>Admins can email </a:t>
            </a:r>
            <a:r>
              <a:rPr lang="en-US" sz="2000" dirty="0">
                <a:latin typeface="Calibri" panose="020F0502020204030204" pitchFamily="34" charset="0"/>
                <a:ea typeface="Calibri" panose="020F0502020204030204" pitchFamily="34" charset="0"/>
                <a:cs typeface="Calibri" panose="020F0502020204030204" pitchFamily="34" charset="0"/>
                <a:hlinkClick r:id="rId5"/>
              </a:rPr>
              <a:t>itaccessibility@uconn.edu</a:t>
            </a:r>
            <a:r>
              <a:rPr lang="en-US" sz="2000" dirty="0">
                <a:latin typeface="Calibri" panose="020F0502020204030204" pitchFamily="34" charset="0"/>
                <a:ea typeface="Calibri" panose="020F0502020204030204" pitchFamily="34" charset="0"/>
                <a:cs typeface="Calibri" panose="020F0502020204030204" pitchFamily="34" charset="0"/>
              </a:rPr>
              <a:t> to get access.</a:t>
            </a:r>
          </a:p>
        </p:txBody>
      </p:sp>
      <p:pic>
        <p:nvPicPr>
          <p:cNvPr id="3074" name="Picture 2">
            <a:extLst>
              <a:ext uri="{FF2B5EF4-FFF2-40B4-BE49-F238E27FC236}">
                <a16:creationId xmlns:a16="http://schemas.microsoft.com/office/drawing/2014/main" id="{A360CEB0-EC8F-EE30-4B05-9A7266438744}"/>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9437" y="1247227"/>
            <a:ext cx="4303462" cy="3041714"/>
          </a:xfrm>
          <a:prstGeom prst="rect">
            <a:avLst/>
          </a:prstGeom>
          <a:noFill/>
          <a:extLst>
            <a:ext uri="{909E8E84-426E-40DD-AFC4-6F175D3DCCD1}">
              <a14:hiddenFill xmlns:a14="http://schemas.microsoft.com/office/drawing/2010/main">
                <a:solidFill>
                  <a:srgbClr val="FFFFFF"/>
                </a:solidFill>
              </a14:hiddenFill>
            </a:ext>
          </a:extLst>
        </p:spPr>
      </p:pic>
      <p:sp>
        <p:nvSpPr>
          <p:cNvPr id="5" name="Half Frame 4">
            <a:extLst>
              <a:ext uri="{FF2B5EF4-FFF2-40B4-BE49-F238E27FC236}">
                <a16:creationId xmlns:a16="http://schemas.microsoft.com/office/drawing/2014/main" id="{0A3A0A72-92EC-4649-820D-FBD105766B0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19EB55B-6FF0-C2A9-3706-CE733792E45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602E3D-7097-D176-334E-6ED38B50DE3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074172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0E5FC-A21E-D947-1976-5F004AFADF7A}"/>
              </a:ext>
            </a:extLst>
          </p:cNvPr>
          <p:cNvSpPr>
            <a:spLocks noGrp="1"/>
          </p:cNvSpPr>
          <p:nvPr>
            <p:ph type="title"/>
          </p:nvPr>
        </p:nvSpPr>
        <p:spPr/>
        <p:txBody>
          <a:bodyPr/>
          <a:lstStyle/>
          <a:p>
            <a:r>
              <a:rPr lang="en-US" sz="4400" dirty="0">
                <a:latin typeface="Candara" panose="020E0502030303020204" pitchFamily="34" charset="0"/>
              </a:rPr>
              <a:t>Most Common Screen Readers</a:t>
            </a:r>
          </a:p>
        </p:txBody>
      </p:sp>
      <p:sp>
        <p:nvSpPr>
          <p:cNvPr id="4" name="Text Placeholder 3">
            <a:extLst>
              <a:ext uri="{FF2B5EF4-FFF2-40B4-BE49-F238E27FC236}">
                <a16:creationId xmlns:a16="http://schemas.microsoft.com/office/drawing/2014/main" id="{85958935-B8F0-C4CE-9EDE-5E3A6D6A4E1D}"/>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3"/>
              </a:rPr>
              <a:t>NVDA</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0000"/>
              </a:lnSpc>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Free, Windows only.</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4"/>
              </a:rPr>
              <a:t>Mac: </a:t>
            </a:r>
            <a:r>
              <a:rPr lang="en-US" sz="2400" dirty="0" err="1">
                <a:latin typeface="Calibri" panose="020F0502020204030204" pitchFamily="34" charset="0"/>
                <a:ea typeface="Calibri" panose="020F0502020204030204" pitchFamily="34" charset="0"/>
                <a:cs typeface="Calibri" panose="020F0502020204030204" pitchFamily="34" charset="0"/>
                <a:hlinkClick r:id="rId4"/>
              </a:rPr>
              <a:t>VoiceOver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5"/>
              </a:rPr>
              <a:t>JAWS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For purchase.</a:t>
            </a:r>
          </a:p>
          <a:p>
            <a:pPr marL="800100" lvl="1"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Most popular screen reader.</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6"/>
              </a:rPr>
              <a:t>Windows: Narrator</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2052" name="Picture 4">
            <a:extLst>
              <a:ext uri="{FF2B5EF4-FFF2-40B4-BE49-F238E27FC236}">
                <a16:creationId xmlns:a16="http://schemas.microsoft.com/office/drawing/2014/main" id="{7EE09AEA-44E2-FB1B-3ED4-6116BD6D8C1A}"/>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4053" y="1105637"/>
            <a:ext cx="6031736" cy="4021157"/>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C77F77AD-3F66-7029-6F3B-499C03272DC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8E9F819-76AB-046E-C1ED-E8DBA890693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8CF3372-8340-AF47-8D87-ABA7C23F04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221584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C090-B28D-197C-06EC-328A872ECFF4}"/>
              </a:ext>
            </a:extLst>
          </p:cNvPr>
          <p:cNvSpPr>
            <a:spLocks noGrp="1"/>
          </p:cNvSpPr>
          <p:nvPr>
            <p:ph type="title"/>
          </p:nvPr>
        </p:nvSpPr>
        <p:spPr/>
        <p:txBody>
          <a:bodyPr/>
          <a:lstStyle/>
          <a:p>
            <a:r>
              <a:rPr lang="en-US" dirty="0">
                <a:latin typeface="Candara" panose="020E0502030303020204" pitchFamily="34" charset="0"/>
              </a:rPr>
              <a:t>Accessible Website Checklist</a:t>
            </a:r>
          </a:p>
        </p:txBody>
      </p:sp>
      <p:sp>
        <p:nvSpPr>
          <p:cNvPr id="3" name="Content Placeholder 2">
            <a:extLst>
              <a:ext uri="{FF2B5EF4-FFF2-40B4-BE49-F238E27FC236}">
                <a16:creationId xmlns:a16="http://schemas.microsoft.com/office/drawing/2014/main" id="{CD0CC148-5E90-B509-84BD-1779D4E6637A}"/>
              </a:ext>
            </a:extLst>
          </p:cNvPr>
          <p:cNvSpPr>
            <a:spLocks noGrp="1"/>
          </p:cNvSpPr>
          <p:nvPr>
            <p:ph idx="1"/>
          </p:nvPr>
        </p:nvSpPr>
        <p:spPr/>
        <p:txBody>
          <a:bodyPr>
            <a:noAutofit/>
          </a:bodyPr>
          <a:lstStyle/>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Website and page titles are </a:t>
            </a:r>
            <a:r>
              <a:rPr lang="en-US" sz="2400" b="1" dirty="0">
                <a:latin typeface="Calibri" panose="020F0502020204030204" pitchFamily="34" charset="0"/>
                <a:ea typeface="Calibri" panose="020F0502020204030204" pitchFamily="34" charset="0"/>
                <a:cs typeface="Calibri" panose="020F0502020204030204" pitchFamily="34" charset="0"/>
              </a:rPr>
              <a:t>meaningful</a:t>
            </a:r>
            <a:r>
              <a:rPr lang="en-US" sz="2400" dirty="0">
                <a:latin typeface="Calibri" panose="020F0502020204030204" pitchFamily="34" charset="0"/>
                <a:ea typeface="Calibri" panose="020F0502020204030204" pitchFamily="34" charset="0"/>
                <a:cs typeface="Calibri" panose="020F0502020204030204" pitchFamily="34" charset="0"/>
              </a:rPr>
              <a:t> with properly </a:t>
            </a:r>
            <a:r>
              <a:rPr lang="en-US" sz="2400" b="1" dirty="0">
                <a:latin typeface="Calibri" panose="020F0502020204030204" pitchFamily="34" charset="0"/>
                <a:ea typeface="Calibri" panose="020F0502020204030204" pitchFamily="34" charset="0"/>
                <a:cs typeface="Calibri" panose="020F0502020204030204" pitchFamily="34" charset="0"/>
              </a:rPr>
              <a:t>heading structure</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Alt text </a:t>
            </a:r>
            <a:r>
              <a:rPr lang="en-US" sz="2400" dirty="0">
                <a:latin typeface="Calibri" panose="020F0502020204030204" pitchFamily="34" charset="0"/>
                <a:ea typeface="Calibri" panose="020F0502020204030204" pitchFamily="34" charset="0"/>
                <a:cs typeface="Calibri" panose="020F0502020204030204" pitchFamily="34" charset="0"/>
              </a:rPr>
              <a:t>is used for images and tables.</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Hyperlinks are </a:t>
            </a:r>
            <a:r>
              <a:rPr lang="en-US" sz="2400" b="1" dirty="0">
                <a:latin typeface="Calibri" panose="020F0502020204030204" pitchFamily="34" charset="0"/>
                <a:ea typeface="Calibri" panose="020F0502020204030204" pitchFamily="34" charset="0"/>
                <a:cs typeface="Calibri" panose="020F0502020204030204" pitchFamily="34" charset="0"/>
              </a:rPr>
              <a:t>descriptive</a:t>
            </a:r>
            <a:r>
              <a:rPr lang="en-US" sz="2400" dirty="0">
                <a:latin typeface="Calibri" panose="020F0502020204030204" pitchFamily="34" charset="0"/>
                <a:ea typeface="Calibri" panose="020F0502020204030204" pitchFamily="34" charset="0"/>
                <a:cs typeface="Calibri" panose="020F0502020204030204" pitchFamily="34" charset="0"/>
              </a:rPr>
              <a:t> and true tables have </a:t>
            </a:r>
            <a:r>
              <a:rPr lang="en-US" sz="2400" b="1" dirty="0">
                <a:latin typeface="Calibri" panose="020F0502020204030204" pitchFamily="34" charset="0"/>
                <a:ea typeface="Calibri" panose="020F0502020204030204" pitchFamily="34" charset="0"/>
                <a:cs typeface="Calibri" panose="020F0502020204030204" pitchFamily="34" charset="0"/>
              </a:rPr>
              <a:t>headers</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Color contrast </a:t>
            </a:r>
            <a:r>
              <a:rPr lang="en-US" sz="2400" dirty="0">
                <a:latin typeface="Calibri" panose="020F0502020204030204" pitchFamily="34" charset="0"/>
                <a:ea typeface="Calibri" panose="020F0502020204030204" pitchFamily="34" charset="0"/>
                <a:cs typeface="Calibri" panose="020F0502020204030204" pitchFamily="34" charset="0"/>
              </a:rPr>
              <a:t>is adequate; includes labels and icons to convey meaning.</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Reading and navigation order is </a:t>
            </a:r>
            <a:r>
              <a:rPr lang="en-US" sz="2400" b="1" dirty="0">
                <a:latin typeface="Calibri" panose="020F0502020204030204" pitchFamily="34" charset="0"/>
                <a:ea typeface="Calibri" panose="020F0502020204030204" pitchFamily="34" charset="0"/>
                <a:cs typeface="Calibri" panose="020F0502020204030204" pitchFamily="34" charset="0"/>
              </a:rPr>
              <a:t>logical</a:t>
            </a:r>
            <a:r>
              <a:rPr lang="en-US"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Keyboard functionality </a:t>
            </a:r>
            <a:r>
              <a:rPr lang="en-US" sz="2400" dirty="0">
                <a:latin typeface="Calibri" panose="020F0502020204030204" pitchFamily="34" charset="0"/>
                <a:ea typeface="Calibri" panose="020F0502020204030204" pitchFamily="34" charset="0"/>
                <a:cs typeface="Calibri" panose="020F0502020204030204" pitchFamily="34" charset="0"/>
              </a:rPr>
              <a:t>exists (no traps) with </a:t>
            </a:r>
            <a:r>
              <a:rPr lang="en-US" sz="2400" b="1" dirty="0">
                <a:latin typeface="Calibri" panose="020F0502020204030204" pitchFamily="34" charset="0"/>
                <a:ea typeface="Calibri" panose="020F0502020204030204" pitchFamily="34" charset="0"/>
                <a:cs typeface="Calibri" panose="020F0502020204030204" pitchFamily="34" charset="0"/>
              </a:rPr>
              <a:t>skip to content </a:t>
            </a:r>
            <a:r>
              <a:rPr lang="en-US" sz="2400" dirty="0">
                <a:latin typeface="Calibri" panose="020F0502020204030204" pitchFamily="34" charset="0"/>
                <a:ea typeface="Calibri" panose="020F0502020204030204" pitchFamily="34" charset="0"/>
                <a:cs typeface="Calibri" panose="020F0502020204030204" pitchFamily="34" charset="0"/>
              </a:rPr>
              <a:t>feature.</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Captions and transcripts </a:t>
            </a:r>
            <a:r>
              <a:rPr lang="en-US" sz="2400" dirty="0">
                <a:latin typeface="Calibri" panose="020F0502020204030204" pitchFamily="34" charset="0"/>
                <a:ea typeface="Calibri" panose="020F0502020204030204" pitchFamily="34" charset="0"/>
                <a:cs typeface="Calibri" panose="020F0502020204030204" pitchFamily="34" charset="0"/>
              </a:rPr>
              <a:t>are available for videos.</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Files are all </a:t>
            </a:r>
            <a:r>
              <a:rPr lang="en-US" sz="2400" b="1" dirty="0">
                <a:latin typeface="Calibri" panose="020F0502020204030204" pitchFamily="34" charset="0"/>
                <a:ea typeface="Calibri" panose="020F0502020204030204" pitchFamily="34" charset="0"/>
                <a:cs typeface="Calibri" panose="020F0502020204030204" pitchFamily="34" charset="0"/>
              </a:rPr>
              <a:t>accessible</a:t>
            </a:r>
            <a:r>
              <a:rPr lang="en-US" sz="2400" dirty="0">
                <a:latin typeface="Calibri" panose="020F0502020204030204" pitchFamily="34" charset="0"/>
                <a:ea typeface="Calibri" panose="020F0502020204030204" pitchFamily="34" charset="0"/>
                <a:cs typeface="Calibri" panose="020F0502020204030204" pitchFamily="34" charset="0"/>
              </a:rPr>
              <a:t> (PDF, Word, </a:t>
            </a:r>
            <a:r>
              <a:rPr lang="en-US" sz="2400" dirty="0" err="1">
                <a:latin typeface="Calibri" panose="020F0502020204030204" pitchFamily="34" charset="0"/>
                <a:ea typeface="Calibri" panose="020F0502020204030204" pitchFamily="34" charset="0"/>
                <a:cs typeface="Calibri" panose="020F0502020204030204" pitchFamily="34" charset="0"/>
              </a:rPr>
              <a:t>PPTx</a:t>
            </a:r>
            <a:r>
              <a:rPr lang="en-US" sz="2400" dirty="0">
                <a:latin typeface="Calibri" panose="020F0502020204030204" pitchFamily="34" charset="0"/>
                <a:ea typeface="Calibri" panose="020F0502020204030204" pitchFamily="34" charset="0"/>
                <a:cs typeface="Calibri" panose="020F0502020204030204" pitchFamily="34" charset="0"/>
              </a:rPr>
              <a:t>, etc.).</a:t>
            </a:r>
          </a:p>
          <a:p>
            <a:pPr>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Check accessibility using tools available (WAVE, Sally Bb Ally).</a:t>
            </a:r>
          </a:p>
        </p:txBody>
      </p:sp>
      <p:sp>
        <p:nvSpPr>
          <p:cNvPr id="5" name="Half Frame 4">
            <a:extLst>
              <a:ext uri="{FF2B5EF4-FFF2-40B4-BE49-F238E27FC236}">
                <a16:creationId xmlns:a16="http://schemas.microsoft.com/office/drawing/2014/main" id="{A19116F8-2D4D-AE36-2450-A21196D09E2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925D1AB-38A5-5AFE-73C2-142845835E9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089ABDB-4A3A-EE35-C9CE-AF1310EC701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56328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7543800" y="4023361"/>
            <a:ext cx="4025442"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WEBSITES</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9528-7BB1-312B-29C2-0AF0275C95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B19-60D9-2812-34D0-80D64B699EC8}"/>
              </a:ext>
            </a:extLst>
          </p:cNvPr>
          <p:cNvSpPr>
            <a:spLocks noGrp="1"/>
          </p:cNvSpPr>
          <p:nvPr>
            <p:ph type="title"/>
          </p:nvPr>
        </p:nvSpPr>
        <p:spPr/>
        <p:txBody>
          <a:bodyPr>
            <a:normAutofit fontScale="90000"/>
          </a:bodyPr>
          <a:lstStyle/>
          <a:p>
            <a:r>
              <a:rPr lang="en-US" dirty="0">
                <a:latin typeface="Candara" panose="020E0502030303020204" pitchFamily="34" charset="0"/>
              </a:rPr>
              <a:t>Barriers in Websites</a:t>
            </a:r>
          </a:p>
        </p:txBody>
      </p:sp>
      <p:sp>
        <p:nvSpPr>
          <p:cNvPr id="3" name="Text Placeholder 2">
            <a:extLst>
              <a:ext uri="{FF2B5EF4-FFF2-40B4-BE49-F238E27FC236}">
                <a16:creationId xmlns:a16="http://schemas.microsoft.com/office/drawing/2014/main" id="{6DE0BD4D-3829-E8CF-F199-3218779F6634}"/>
              </a:ext>
            </a:extLst>
          </p:cNvPr>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Visual Examples</a:t>
            </a:r>
          </a:p>
        </p:txBody>
      </p:sp>
      <p:sp>
        <p:nvSpPr>
          <p:cNvPr id="5" name="Block Arc 4">
            <a:extLst>
              <a:ext uri="{FF2B5EF4-FFF2-40B4-BE49-F238E27FC236}">
                <a16:creationId xmlns:a16="http://schemas.microsoft.com/office/drawing/2014/main" id="{DFCE20CB-E603-3250-3286-E0E93D4979B1}"/>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136FA8DE-118E-505F-5E12-43EEE3AC0470}"/>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a:extLst>
              <a:ext uri="{FF2B5EF4-FFF2-40B4-BE49-F238E27FC236}">
                <a16:creationId xmlns:a16="http://schemas.microsoft.com/office/drawing/2014/main" id="{CF12AF86-4884-28F8-8E95-DFA0D224E7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901464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4121-C7EC-F28B-B019-7B722696D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48D30-5C77-5888-1E4B-5E86398ADEF1}"/>
              </a:ext>
            </a:extLst>
          </p:cNvPr>
          <p:cNvSpPr>
            <a:spLocks noGrp="1"/>
          </p:cNvSpPr>
          <p:nvPr>
            <p:ph type="title"/>
          </p:nvPr>
        </p:nvSpPr>
        <p:spPr/>
        <p:txBody>
          <a:bodyPr/>
          <a:lstStyle/>
          <a:p>
            <a:r>
              <a:rPr lang="en-US" dirty="0">
                <a:latin typeface="Candara" panose="020E0502030303020204" pitchFamily="34" charset="0"/>
              </a:rPr>
              <a:t>Inaccessible Links</a:t>
            </a:r>
          </a:p>
        </p:txBody>
      </p:sp>
      <p:pic>
        <p:nvPicPr>
          <p:cNvPr id="9" name="no alt text for links" descr="Icons with links on a website.">
            <a:hlinkClick r:id="" action="ppaction://media"/>
            <a:extLst>
              <a:ext uri="{FF2B5EF4-FFF2-40B4-BE49-F238E27FC236}">
                <a16:creationId xmlns:a16="http://schemas.microsoft.com/office/drawing/2014/main" id="{447E78B7-F266-A560-9C88-C60F3FBDD8D7}"/>
              </a:ext>
            </a:extLst>
          </p:cNvPr>
          <p:cNvPicPr>
            <a:picLocks noGrp="1" noChangeAspect="1"/>
          </p:cNvPicPr>
          <p:nvPr>
            <p:ph idx="1"/>
          </p:nvPr>
        </p:nvPicPr>
        <p:blipFill>
          <a:blip r:embed="rId3"/>
          <a:stretch>
            <a:fillRect/>
          </a:stretch>
        </p:blipFill>
        <p:spPr>
          <a:xfrm>
            <a:off x="838200" y="2159736"/>
            <a:ext cx="10515600" cy="1310214"/>
          </a:xfrm>
          <a:prstGeom prst="rect">
            <a:avLst/>
          </a:prstGeom>
        </p:spPr>
      </p:pic>
      <p:sp>
        <p:nvSpPr>
          <p:cNvPr id="12" name="Text Placeholder 3">
            <a:extLst>
              <a:ext uri="{FF2B5EF4-FFF2-40B4-BE49-F238E27FC236}">
                <a16:creationId xmlns:a16="http://schemas.microsoft.com/office/drawing/2014/main" id="{5CEF346E-8695-F638-70F6-1A8648BCACA8}"/>
              </a:ext>
            </a:extLst>
          </p:cNvPr>
          <p:cNvSpPr txBox="1">
            <a:spLocks/>
          </p:cNvSpPr>
          <p:nvPr/>
        </p:nvSpPr>
        <p:spPr>
          <a:xfrm>
            <a:off x="992188" y="3712684"/>
            <a:ext cx="4585652" cy="23087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Sighted users can often determine where a link leads based on </a:t>
            </a:r>
            <a:r>
              <a:rPr lang="en-US" sz="2400" b="1" dirty="0">
                <a:latin typeface="Calibri" panose="020F0502020204030204" pitchFamily="34" charset="0"/>
                <a:cs typeface="Calibri" panose="020F0502020204030204" pitchFamily="34" charset="0"/>
              </a:rPr>
              <a:t>visual context</a:t>
            </a:r>
            <a:r>
              <a:rPr lang="en-US" sz="2400" dirty="0">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Screen readers will read links </a:t>
            </a:r>
            <a:r>
              <a:rPr lang="en-US" sz="2400" b="1" dirty="0">
                <a:latin typeface="Calibri" panose="020F0502020204030204" pitchFamily="34" charset="0"/>
                <a:cs typeface="Calibri" panose="020F0502020204030204" pitchFamily="34" charset="0"/>
              </a:rPr>
              <a:t>without</a:t>
            </a:r>
            <a:r>
              <a:rPr lang="en-US" sz="2400" dirty="0">
                <a:latin typeface="Calibri" panose="020F0502020204030204" pitchFamily="34" charset="0"/>
                <a:cs typeface="Calibri" panose="020F0502020204030204" pitchFamily="34" charset="0"/>
              </a:rPr>
              <a:t> meaningful descriptions as “Link.”</a:t>
            </a:r>
            <a:endParaRPr lang="en-US" sz="2200" dirty="0">
              <a:latin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A4505D47-95A7-7C65-44EE-112117A8C74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831A0EC-B72A-6EAD-A8B5-AFCF7A1F081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BBDAAEF-0B8D-7B1B-742B-7E74E002EB65}"/>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62105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D8A8-45A0-94F9-4C79-748AC2B9B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2697E-6D50-F839-ED07-C1CD70ABAB5F}"/>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Unorganized &amp; Unclear Headings</a:t>
            </a:r>
          </a:p>
        </p:txBody>
      </p:sp>
      <p:sp>
        <p:nvSpPr>
          <p:cNvPr id="7" name="Text Placeholder 3">
            <a:extLst>
              <a:ext uri="{FF2B5EF4-FFF2-40B4-BE49-F238E27FC236}">
                <a16:creationId xmlns:a16="http://schemas.microsoft.com/office/drawing/2014/main" id="{E9224F45-66E9-DF95-6E77-39F030DE40FA}"/>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Headers should follow H1-H6 nesting structure.</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Titles for headers need to be distinct.</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Only </a:t>
            </a:r>
            <a:r>
              <a:rPr lang="en-US" sz="2400" b="1" dirty="0">
                <a:latin typeface="Calibri" panose="020F0502020204030204" pitchFamily="34" charset="0"/>
                <a:cs typeface="Calibri" panose="020F0502020204030204" pitchFamily="34" charset="0"/>
              </a:rPr>
              <a:t>one &lt;H1&gt;</a:t>
            </a:r>
            <a:r>
              <a:rPr lang="en-US" sz="2400" dirty="0">
                <a:latin typeface="Calibri" panose="020F0502020204030204" pitchFamily="34" charset="0"/>
                <a:cs typeface="Calibri" panose="020F0502020204030204" pitchFamily="34" charset="0"/>
              </a:rPr>
              <a:t> is permitted within a document.</a:t>
            </a:r>
            <a:endParaRPr lang="en-US" sz="2200" dirty="0">
              <a:latin typeface="Calibri" panose="020F0502020204030204" pitchFamily="34" charset="0"/>
              <a:cs typeface="Calibri" panose="020F0502020204030204" pitchFamily="34" charset="0"/>
            </a:endParaRPr>
          </a:p>
        </p:txBody>
      </p:sp>
      <p:pic>
        <p:nvPicPr>
          <p:cNvPr id="13" name="Picture 12" descr="Screenshot of headers found on a website highlighting headers with the same name: Homemade pizza.">
            <a:extLst>
              <a:ext uri="{FF2B5EF4-FFF2-40B4-BE49-F238E27FC236}">
                <a16:creationId xmlns:a16="http://schemas.microsoft.com/office/drawing/2014/main" id="{43F8F0C3-542A-C5DA-EA59-0D0809CF1067}"/>
              </a:ext>
            </a:extLst>
          </p:cNvPr>
          <p:cNvPicPr>
            <a:picLocks noChangeAspect="1"/>
          </p:cNvPicPr>
          <p:nvPr/>
        </p:nvPicPr>
        <p:blipFill>
          <a:blip r:embed="rId3"/>
          <a:stretch>
            <a:fillRect/>
          </a:stretch>
        </p:blipFill>
        <p:spPr>
          <a:xfrm>
            <a:off x="8269878" y="509095"/>
            <a:ext cx="1896052" cy="5417295"/>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D5BD5AD3-8714-0B68-BE47-94B8BEBEAA17}"/>
              </a:ext>
              <a:ext uri="{C183D7F6-B498-43B3-948B-1728B52AA6E4}">
                <adec:decorative xmlns:adec="http://schemas.microsoft.com/office/drawing/2017/decorative" val="1"/>
              </a:ext>
            </a:extLst>
          </p:cNvPr>
          <p:cNvSpPr/>
          <p:nvPr/>
        </p:nvSpPr>
        <p:spPr>
          <a:xfrm>
            <a:off x="8411261" y="1016428"/>
            <a:ext cx="1438942" cy="248429"/>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98689F5F-75B2-FC48-D72E-B21A8CE17A13}"/>
              </a:ext>
              <a:ext uri="{C183D7F6-B498-43B3-948B-1728B52AA6E4}">
                <adec:decorative xmlns:adec="http://schemas.microsoft.com/office/drawing/2017/decorative" val="1"/>
              </a:ext>
            </a:extLst>
          </p:cNvPr>
          <p:cNvSpPr/>
          <p:nvPr/>
        </p:nvSpPr>
        <p:spPr>
          <a:xfrm>
            <a:off x="8420440" y="1523761"/>
            <a:ext cx="1438942" cy="248429"/>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480F5355-B49D-2939-3BD8-3E6904F4DF5C}"/>
              </a:ext>
              <a:ext uri="{C183D7F6-B498-43B3-948B-1728B52AA6E4}">
                <adec:decorative xmlns:adec="http://schemas.microsoft.com/office/drawing/2017/decorative" val="1"/>
              </a:ext>
            </a:extLst>
          </p:cNvPr>
          <p:cNvSpPr/>
          <p:nvPr/>
        </p:nvSpPr>
        <p:spPr>
          <a:xfrm>
            <a:off x="8403204" y="2031094"/>
            <a:ext cx="1438942" cy="248429"/>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2E3AE391-6E0A-50F1-6141-0C2C036D85F4}"/>
              </a:ext>
              <a:ext uri="{C183D7F6-B498-43B3-948B-1728B52AA6E4}">
                <adec:decorative xmlns:adec="http://schemas.microsoft.com/office/drawing/2017/decorative" val="1"/>
              </a:ext>
            </a:extLst>
          </p:cNvPr>
          <p:cNvSpPr/>
          <p:nvPr/>
        </p:nvSpPr>
        <p:spPr>
          <a:xfrm>
            <a:off x="8420440" y="2549444"/>
            <a:ext cx="1438942" cy="248429"/>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CF144380-1FA9-102B-5EAB-592C2E91269B}"/>
              </a:ext>
              <a:ext uri="{C183D7F6-B498-43B3-948B-1728B52AA6E4}">
                <adec:decorative xmlns:adec="http://schemas.microsoft.com/office/drawing/2017/decorative" val="1"/>
              </a:ext>
            </a:extLst>
          </p:cNvPr>
          <p:cNvSpPr/>
          <p:nvPr/>
        </p:nvSpPr>
        <p:spPr>
          <a:xfrm>
            <a:off x="8313946" y="3428158"/>
            <a:ext cx="1438942" cy="248429"/>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 name="Half Frame 2">
            <a:extLst>
              <a:ext uri="{FF2B5EF4-FFF2-40B4-BE49-F238E27FC236}">
                <a16:creationId xmlns:a16="http://schemas.microsoft.com/office/drawing/2014/main" id="{AAC0B3CD-5AB5-E083-A05D-6EF605D5E9D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CAF4F7D9-A08B-D24D-70B9-AE0E3FA8898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E39B50C-7035-F068-3B0D-EA1F0DB51C3D}"/>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97135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073A9-2877-1431-CAEF-5AAC4FBF2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8F26C-7A47-3BBD-9AC0-F0E75EC35BBF}"/>
              </a:ext>
            </a:extLst>
          </p:cNvPr>
          <p:cNvSpPr>
            <a:spLocks noGrp="1"/>
          </p:cNvSpPr>
          <p:nvPr>
            <p:ph type="title"/>
          </p:nvPr>
        </p:nvSpPr>
        <p:spPr/>
        <p:txBody>
          <a:bodyPr>
            <a:normAutofit fontScale="90000"/>
          </a:bodyPr>
          <a:lstStyle/>
          <a:p>
            <a:r>
              <a:rPr lang="en-US" dirty="0">
                <a:latin typeface="Candara" panose="020E0502030303020204" pitchFamily="34" charset="0"/>
              </a:rPr>
              <a:t>Improving Website Accessibility</a:t>
            </a:r>
          </a:p>
        </p:txBody>
      </p:sp>
      <p:sp>
        <p:nvSpPr>
          <p:cNvPr id="3" name="Text Placeholder 2">
            <a:extLst>
              <a:ext uri="{FF2B5EF4-FFF2-40B4-BE49-F238E27FC236}">
                <a16:creationId xmlns:a16="http://schemas.microsoft.com/office/drawing/2014/main" id="{728D5CBB-24AA-6F1A-0233-C04FB40E1115}"/>
              </a:ext>
            </a:extLst>
          </p:cNvPr>
          <p:cNvSpPr>
            <a:spLocks noGrp="1"/>
          </p:cNvSpPr>
          <p:nvPr>
            <p:ph type="body" idx="1"/>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A Brief Overview</a:t>
            </a:r>
          </a:p>
        </p:txBody>
      </p:sp>
      <p:sp>
        <p:nvSpPr>
          <p:cNvPr id="4" name="Block Arc 3">
            <a:extLst>
              <a:ext uri="{FF2B5EF4-FFF2-40B4-BE49-F238E27FC236}">
                <a16:creationId xmlns:a16="http://schemas.microsoft.com/office/drawing/2014/main" id="{DAE7F84C-041C-2A0D-08BC-BD912902DA9E}"/>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Block Arc 4">
            <a:extLst>
              <a:ext uri="{FF2B5EF4-FFF2-40B4-BE49-F238E27FC236}">
                <a16:creationId xmlns:a16="http://schemas.microsoft.com/office/drawing/2014/main" id="{F22788F6-3D44-90EB-E621-31FE7800567A}"/>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Graphic 5">
            <a:extLst>
              <a:ext uri="{FF2B5EF4-FFF2-40B4-BE49-F238E27FC236}">
                <a16:creationId xmlns:a16="http://schemas.microsoft.com/office/drawing/2014/main" id="{D91D1CDC-1C56-76A3-8429-4B9BAE8B489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594302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Website Accessibility (1/2)</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Autofit/>
          </a:bodyPr>
          <a:lstStyle/>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Website and page titles are meaningful and descriptive.</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Use proper header structure (H1, H2, H3, etc.).</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Alt text for images and tables.</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Ensure hyperlinks are descriptive.</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Use true tables with headers.</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Apply sufficient color contrast and don’t rely on color for information.</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7634F05-50D1-4B15-2FEE-92E60AA10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B6C82-E8E7-265F-803D-81A8112BFD40}"/>
              </a:ext>
            </a:extLst>
          </p:cNvPr>
          <p:cNvSpPr>
            <a:spLocks noGrp="1"/>
          </p:cNvSpPr>
          <p:nvPr>
            <p:ph type="title"/>
          </p:nvPr>
        </p:nvSpPr>
        <p:spPr/>
        <p:txBody>
          <a:bodyPr/>
          <a:lstStyle/>
          <a:p>
            <a:r>
              <a:rPr lang="en-US" dirty="0">
                <a:latin typeface="Candara" panose="020E0502030303020204" pitchFamily="34" charset="0"/>
              </a:rPr>
              <a:t>Website Accessibility (2/2)</a:t>
            </a:r>
          </a:p>
        </p:txBody>
      </p:sp>
      <p:sp>
        <p:nvSpPr>
          <p:cNvPr id="3" name="Content Placeholder 2">
            <a:extLst>
              <a:ext uri="{FF2B5EF4-FFF2-40B4-BE49-F238E27FC236}">
                <a16:creationId xmlns:a16="http://schemas.microsoft.com/office/drawing/2014/main" id="{45F83231-B8D0-F9AE-56B4-218E836E74F1}"/>
              </a:ext>
            </a:extLst>
          </p:cNvPr>
          <p:cNvSpPr>
            <a:spLocks noGrp="1"/>
          </p:cNvSpPr>
          <p:nvPr>
            <p:ph idx="1"/>
          </p:nvPr>
        </p:nvSpPr>
        <p:spPr/>
        <p:txBody>
          <a:bodyPr>
            <a:noAutofit/>
          </a:bodyPr>
          <a:lstStyle/>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Reading and navigation order is logical.</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Functionality is available using keyboard only (no traps).</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Skip to content available.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Captions and transcripts are available for videos.</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Ensure files are accessible (PDF, Word, </a:t>
            </a:r>
            <a:r>
              <a:rPr lang="en-US" sz="2400" dirty="0" err="1">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PPTx</a:t>
            </a: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 etc.).</a:t>
            </a:r>
          </a:p>
          <a:p>
            <a:pPr>
              <a:lnSpc>
                <a:spcPct val="12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Check accessibility using tools available.</a:t>
            </a:r>
          </a:p>
        </p:txBody>
      </p:sp>
      <p:sp>
        <p:nvSpPr>
          <p:cNvPr id="5" name="Half Frame 4">
            <a:extLst>
              <a:ext uri="{FF2B5EF4-FFF2-40B4-BE49-F238E27FC236}">
                <a16:creationId xmlns:a16="http://schemas.microsoft.com/office/drawing/2014/main" id="{B93A8EFD-8A94-6972-6B02-315A4102F35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F988E305-A59E-DACA-D792-96739584B45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3F73D81-3DD5-163C-9591-0680BD0F818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74817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CE149-AA63-6811-D894-AFCE26478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11265-4FF7-409C-7B72-79B8A767171F}"/>
              </a:ext>
            </a:extLst>
          </p:cNvPr>
          <p:cNvSpPr>
            <a:spLocks noGrp="1"/>
          </p:cNvSpPr>
          <p:nvPr>
            <p:ph type="title"/>
          </p:nvPr>
        </p:nvSpPr>
        <p:spPr/>
        <p:txBody>
          <a:bodyPr/>
          <a:lstStyle/>
          <a:p>
            <a:r>
              <a:rPr lang="en-US" dirty="0">
                <a:latin typeface="Candara" panose="020E0502030303020204" pitchFamily="34" charset="0"/>
              </a:rPr>
              <a:t>Descriptive Tagged Hyperlinks</a:t>
            </a:r>
          </a:p>
        </p:txBody>
      </p:sp>
      <p:sp>
        <p:nvSpPr>
          <p:cNvPr id="3" name="Content Placeholder 2">
            <a:extLst>
              <a:ext uri="{FF2B5EF4-FFF2-40B4-BE49-F238E27FC236}">
                <a16:creationId xmlns:a16="http://schemas.microsoft.com/office/drawing/2014/main" id="{AAF616EA-8943-185D-B0AB-0EC69E3130CF}"/>
              </a:ext>
            </a:extLst>
          </p:cNvPr>
          <p:cNvSpPr>
            <a:spLocks noGrp="1"/>
          </p:cNvSpPr>
          <p:nvPr>
            <p:ph idx="1"/>
          </p:nvPr>
        </p:nvSpPr>
        <p:spPr>
          <a:xfrm>
            <a:off x="838200" y="1825625"/>
            <a:ext cx="5732929" cy="4178041"/>
          </a:xfrm>
        </p:spPr>
        <p:txBody>
          <a:bodyPr>
            <a:no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Screen reader users navigate websites tabbing link to link.</a:t>
            </a:r>
          </a:p>
          <a:p>
            <a:r>
              <a:rPr lang="en-US" sz="2400" dirty="0">
                <a:latin typeface="Calibri" panose="020F0502020204030204" pitchFamily="34" charset="0"/>
                <a:ea typeface="Calibri" panose="020F0502020204030204" pitchFamily="34" charset="0"/>
                <a:cs typeface="Calibri" panose="020F0502020204030204" pitchFamily="34" charset="0"/>
              </a:rPr>
              <a:t> Write text display to indicate link page.</a:t>
            </a:r>
          </a:p>
          <a:p>
            <a:pPr lvl="1"/>
            <a:r>
              <a:rPr lang="en-US" sz="2000" dirty="0">
                <a:latin typeface="Calibri" panose="020F0502020204030204" pitchFamily="34" charset="0"/>
                <a:ea typeface="Calibri" panose="020F0502020204030204" pitchFamily="34" charset="0"/>
                <a:cs typeface="Calibri" panose="020F0502020204030204" pitchFamily="34" charset="0"/>
              </a:rPr>
              <a:t>Do not use “click here,” “learn more,” “read more” as text display.</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Example:</a:t>
            </a:r>
          </a:p>
          <a:p>
            <a:pPr lvl="1"/>
            <a:r>
              <a:rPr lang="en-US" sz="2000" dirty="0" err="1">
                <a:latin typeface="Calibri" panose="020F0502020204030204" pitchFamily="34" charset="0"/>
                <a:ea typeface="Calibri" panose="020F0502020204030204" pitchFamily="34" charset="0"/>
                <a:cs typeface="Calibri" panose="020F0502020204030204" pitchFamily="34" charset="0"/>
                <a:hlinkClick r:id="rId3" tooltip="IT Accessibility Website"/>
              </a:rPr>
              <a:t>BlackBoard</a:t>
            </a:r>
            <a:r>
              <a:rPr lang="en-US" sz="2000" dirty="0">
                <a:latin typeface="Calibri" panose="020F0502020204030204" pitchFamily="34" charset="0"/>
                <a:ea typeface="Calibri" panose="020F0502020204030204" pitchFamily="34" charset="0"/>
                <a:cs typeface="Calibri" panose="020F0502020204030204" pitchFamily="34" charset="0"/>
                <a:hlinkClick r:id="rId3" tooltip="IT Accessibility Website"/>
              </a:rPr>
              <a:t> Ally</a:t>
            </a:r>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Don’t underline text that isn’t a link.</a:t>
            </a:r>
          </a:p>
          <a:p>
            <a:pPr lvl="1"/>
            <a:r>
              <a:rPr lang="en-US" sz="2000" dirty="0">
                <a:latin typeface="Calibri" panose="020F0502020204030204" pitchFamily="34" charset="0"/>
                <a:ea typeface="Calibri" panose="020F0502020204030204" pitchFamily="34" charset="0"/>
                <a:cs typeface="Calibri" panose="020F0502020204030204" pitchFamily="34" charset="0"/>
              </a:rPr>
              <a:t>Keyboard only users may think it’s a link and can’t access it by tabbing.</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Screenshot of link tag in PDF with alt text present">
            <a:extLst>
              <a:ext uri="{FF2B5EF4-FFF2-40B4-BE49-F238E27FC236}">
                <a16:creationId xmlns:a16="http://schemas.microsoft.com/office/drawing/2014/main" id="{A21CF05C-C061-6F64-5302-133E728FC3FC}"/>
              </a:ext>
            </a:extLst>
          </p:cNvPr>
          <p:cNvPicPr>
            <a:picLocks noChangeAspect="1"/>
          </p:cNvPicPr>
          <p:nvPr/>
        </p:nvPicPr>
        <p:blipFill>
          <a:blip r:embed="rId4"/>
          <a:srcRect l="57131"/>
          <a:stretch>
            <a:fillRect/>
          </a:stretch>
        </p:blipFill>
        <p:spPr>
          <a:xfrm>
            <a:off x="7073151" y="1945073"/>
            <a:ext cx="4612341" cy="2967854"/>
          </a:xfrm>
          <a:prstGeom prst="rect">
            <a:avLst/>
          </a:prstGeom>
          <a:noFill/>
          <a:ln>
            <a:noFill/>
          </a:ln>
          <a:effectLst>
            <a:outerShdw blurRad="292100" dist="139700" dir="2700000" algn="tl" rotWithShape="0">
              <a:srgbClr val="333333">
                <a:alpha val="65000"/>
              </a:srgbClr>
            </a:outerShdw>
          </a:effectLst>
        </p:spPr>
      </p:pic>
      <p:cxnSp>
        <p:nvCxnSpPr>
          <p:cNvPr id="9" name="Straight Arrow Connector 8">
            <a:extLst>
              <a:ext uri="{FF2B5EF4-FFF2-40B4-BE49-F238E27FC236}">
                <a16:creationId xmlns:a16="http://schemas.microsoft.com/office/drawing/2014/main" id="{A7B0E48E-D384-B43B-A54B-A89E30A978F2}"/>
              </a:ext>
              <a:ext uri="{C183D7F6-B498-43B3-948B-1728B52AA6E4}">
                <adec:decorative xmlns:adec="http://schemas.microsoft.com/office/drawing/2017/decorative" val="1"/>
              </a:ext>
            </a:extLst>
          </p:cNvPr>
          <p:cNvCxnSpPr>
            <a:cxnSpLocks/>
          </p:cNvCxnSpPr>
          <p:nvPr/>
        </p:nvCxnSpPr>
        <p:spPr>
          <a:xfrm flipV="1">
            <a:off x="3370729" y="3729318"/>
            <a:ext cx="3899647" cy="510988"/>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Half Frame 4">
            <a:extLst>
              <a:ext uri="{FF2B5EF4-FFF2-40B4-BE49-F238E27FC236}">
                <a16:creationId xmlns:a16="http://schemas.microsoft.com/office/drawing/2014/main" id="{F71C3413-247A-7412-2DFC-5586BE22464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45821603-E00B-9894-09D6-4BFA01D9AE8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18F48F3-726B-986B-9F24-E63C1C2D7DF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526482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0E5FC-A21E-D947-1976-5F004AFADF7A}"/>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Using Structured Website Headings</a:t>
            </a:r>
          </a:p>
        </p:txBody>
      </p:sp>
      <p:sp>
        <p:nvSpPr>
          <p:cNvPr id="7" name="Text Placeholder 3">
            <a:extLst>
              <a:ext uri="{FF2B5EF4-FFF2-40B4-BE49-F238E27FC236}">
                <a16:creationId xmlns:a16="http://schemas.microsoft.com/office/drawing/2014/main" id="{61C978F2-EB5C-8A41-0E08-D5E749459DCB}"/>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Use structure when selecting headings (not just font size).</a:t>
            </a:r>
          </a:p>
          <a:p>
            <a:pPr marL="285750" indent="-28575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There is one heading 1 on page</a:t>
            </a:r>
          </a:p>
        </p:txBody>
      </p:sp>
      <p:pic>
        <p:nvPicPr>
          <p:cNvPr id="4" name="Picture 3" descr="Screenshot of styles in Aurora (Wordpress) with Paragraph, headings 1 through 6 and Preformatted.">
            <a:extLst>
              <a:ext uri="{FF2B5EF4-FFF2-40B4-BE49-F238E27FC236}">
                <a16:creationId xmlns:a16="http://schemas.microsoft.com/office/drawing/2014/main" id="{1EC030F7-897A-DB3B-9140-631E6DDD5129}"/>
              </a:ext>
            </a:extLst>
          </p:cNvPr>
          <p:cNvPicPr>
            <a:picLocks noChangeAspect="1"/>
          </p:cNvPicPr>
          <p:nvPr/>
        </p:nvPicPr>
        <p:blipFill>
          <a:blip r:embed="rId3"/>
          <a:stretch>
            <a:fillRect/>
          </a:stretch>
        </p:blipFill>
        <p:spPr>
          <a:xfrm>
            <a:off x="6103790" y="1399067"/>
            <a:ext cx="5248421" cy="3553090"/>
          </a:xfrm>
          <a:prstGeom prst="rect">
            <a:avLst/>
          </a:prstGeom>
          <a:ln>
            <a:noFill/>
          </a:ln>
          <a:effectLst>
            <a:outerShdw blurRad="292100" dist="139700" dir="2700000" algn="tl" rotWithShape="0">
              <a:srgbClr val="333333">
                <a:alpha val="65000"/>
              </a:srgbClr>
            </a:outerShdw>
          </a:effectLst>
        </p:spPr>
      </p:pic>
      <p:sp>
        <p:nvSpPr>
          <p:cNvPr id="3" name="Half Frame 2">
            <a:extLst>
              <a:ext uri="{FF2B5EF4-FFF2-40B4-BE49-F238E27FC236}">
                <a16:creationId xmlns:a16="http://schemas.microsoft.com/office/drawing/2014/main" id="{C77F77AD-3F66-7029-6F3B-499C03272DC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356D4F3-BAA2-0152-753F-AA5B34218DF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8CF3372-8340-AF47-8D87-ABA7C23F04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972454322"/>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16f6b68-41ff-40c7-9c8c-25b495cbb78a" xsi:nil="true"/>
    <lcf76f155ced4ddcb4097134ff3c332f xmlns="266d7378-0306-4a5c-8704-20bf57ad8eb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2B80F9-EE89-41FA-9870-F75B229E7E8B}">
  <ds:schemaRefs>
    <ds:schemaRef ds:uri="266d7378-0306-4a5c-8704-20bf57ad8ebb"/>
    <ds:schemaRef ds:uri="http://schemas.microsoft.com/office/2006/metadata/properties"/>
    <ds:schemaRef ds:uri="http://purl.org/dc/terms/"/>
    <ds:schemaRef ds:uri="http://schemas.microsoft.com/office/2006/documentManagement/types"/>
    <ds:schemaRef ds:uri="e16f6b68-41ff-40c7-9c8c-25b495cbb78a"/>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CB8F076-441D-4735-B2C0-5BB19D417336}">
  <ds:schemaRefs>
    <ds:schemaRef ds:uri="http://schemas.microsoft.com/sharepoint/v3/contenttype/forms"/>
  </ds:schemaRefs>
</ds:datastoreItem>
</file>

<file path=customXml/itemProps3.xml><?xml version="1.0" encoding="utf-8"?>
<ds:datastoreItem xmlns:ds="http://schemas.openxmlformats.org/officeDocument/2006/customXml" ds:itemID="{D009743C-DE4D-43D9-975F-F28296430C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ITSAccessibility_PDFs</Template>
  <TotalTime>1103</TotalTime>
  <Words>2055</Words>
  <Application>Microsoft Office PowerPoint</Application>
  <PresentationFormat>Widescreen</PresentationFormat>
  <Paragraphs>157</Paragraphs>
  <Slides>19</Slides>
  <Notes>16</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Calibri</vt:lpstr>
      <vt:lpstr>Candara</vt:lpstr>
      <vt:lpstr>Wingdings</vt:lpstr>
      <vt:lpstr>Office Theme</vt:lpstr>
      <vt:lpstr>Accessible Websites</vt:lpstr>
      <vt:lpstr>Barriers in Websites</vt:lpstr>
      <vt:lpstr>Inaccessible Links</vt:lpstr>
      <vt:lpstr>Unorganized &amp; Unclear Headings</vt:lpstr>
      <vt:lpstr>Improving Website Accessibility</vt:lpstr>
      <vt:lpstr>Website Accessibility (1/2)</vt:lpstr>
      <vt:lpstr>Website Accessibility (2/2)</vt:lpstr>
      <vt:lpstr>Descriptive Tagged Hyperlinks</vt:lpstr>
      <vt:lpstr>Using Structured Website Headings</vt:lpstr>
      <vt:lpstr>True Tables</vt:lpstr>
      <vt:lpstr>Reading Order &amp; Keyboard Navigation</vt:lpstr>
      <vt:lpstr>Include Captions &amp; Transcripts</vt:lpstr>
      <vt:lpstr>Accessibility Issues on UConn Websites</vt:lpstr>
      <vt:lpstr>Website Accessibility Checkers</vt:lpstr>
      <vt:lpstr>Tools to Check Websites</vt:lpstr>
      <vt:lpstr>Most Common Screen Readers</vt:lpstr>
      <vt:lpstr>Accessible Website Checklist</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Websites 2025</dc:title>
  <dc:creator>Rivas, Lili (TSC Student Worker)</dc:creator>
  <cp:lastModifiedBy>Rivas, Lili (TSC Student Worker)</cp:lastModifiedBy>
  <cp:revision>1</cp:revision>
  <dcterms:created xsi:type="dcterms:W3CDTF">2025-12-16T21:18:05Z</dcterms:created>
  <dcterms:modified xsi:type="dcterms:W3CDTF">2026-01-05T16:43:08Z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