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handoutMasterIdLst>
    <p:handoutMasterId r:id="rId47"/>
  </p:handoutMasterIdLst>
  <p:sldIdLst>
    <p:sldId id="273" r:id="rId5"/>
    <p:sldId id="327" r:id="rId6"/>
    <p:sldId id="602" r:id="rId7"/>
    <p:sldId id="283" r:id="rId8"/>
    <p:sldId id="358" r:id="rId9"/>
    <p:sldId id="348" r:id="rId10"/>
    <p:sldId id="655" r:id="rId11"/>
    <p:sldId id="360" r:id="rId12"/>
    <p:sldId id="359" r:id="rId13"/>
    <p:sldId id="346" r:id="rId14"/>
    <p:sldId id="654" r:id="rId15"/>
    <p:sldId id="656" r:id="rId16"/>
    <p:sldId id="657" r:id="rId17"/>
    <p:sldId id="650" r:id="rId18"/>
    <p:sldId id="334" r:id="rId19"/>
    <p:sldId id="278" r:id="rId20"/>
    <p:sldId id="361" r:id="rId21"/>
    <p:sldId id="658" r:id="rId22"/>
    <p:sldId id="662" r:id="rId23"/>
    <p:sldId id="663" r:id="rId24"/>
    <p:sldId id="659" r:id="rId25"/>
    <p:sldId id="660" r:id="rId26"/>
    <p:sldId id="661" r:id="rId27"/>
    <p:sldId id="664" r:id="rId28"/>
    <p:sldId id="637" r:id="rId29"/>
    <p:sldId id="665" r:id="rId30"/>
    <p:sldId id="632" r:id="rId31"/>
    <p:sldId id="651" r:id="rId32"/>
    <p:sldId id="652" r:id="rId33"/>
    <p:sldId id="653" r:id="rId34"/>
    <p:sldId id="634" r:id="rId35"/>
    <p:sldId id="666" r:id="rId36"/>
    <p:sldId id="667" r:id="rId37"/>
    <p:sldId id="668" r:id="rId38"/>
    <p:sldId id="670" r:id="rId39"/>
    <p:sldId id="671" r:id="rId40"/>
    <p:sldId id="669" r:id="rId41"/>
    <p:sldId id="672" r:id="rId42"/>
    <p:sldId id="673" r:id="rId43"/>
    <p:sldId id="281" r:id="rId44"/>
    <p:sldId id="29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8F69B-6445-41B0-9C2C-F820D6E68A3B}" v="8" dt="2026-05-13T17:31:55.675"/>
    <p1510:client id="{CEE4C465-1153-4383-9A03-378629A9175E}" v="1568" dt="2026-05-13T13:00:59.755"/>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2308" autoAdjust="0"/>
  </p:normalViewPr>
  <p:slideViewPr>
    <p:cSldViewPr snapToGrid="0">
      <p:cViewPr varScale="1">
        <p:scale>
          <a:sx n="166" d="100"/>
          <a:sy n="166" d="100"/>
        </p:scale>
        <p:origin x="2562" y="150"/>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31AF9EF2-ACFB-434D-A45D-3E23AD9DDE72}"/>
    <pc:docChg chg="custSel addSld delSld modSld sldOrd">
      <pc:chgData name="Skudlarek, Karen" userId="48538c00-b2ba-473f-af08-20b60a3a0c4e" providerId="ADAL" clId="{31AF9EF2-ACFB-434D-A45D-3E23AD9DDE72}" dt="2026-05-13T17:35:16.522" v="387" actId="47"/>
      <pc:docMkLst>
        <pc:docMk/>
      </pc:docMkLst>
      <pc:sldChg chg="modSp mod">
        <pc:chgData name="Skudlarek, Karen" userId="48538c00-b2ba-473f-af08-20b60a3a0c4e" providerId="ADAL" clId="{31AF9EF2-ACFB-434D-A45D-3E23AD9DDE72}" dt="2026-05-12T20:31:34.326" v="235" actId="962"/>
        <pc:sldMkLst>
          <pc:docMk/>
          <pc:sldMk cId="3302967177" sldId="273"/>
        </pc:sldMkLst>
        <pc:spChg chg="mod">
          <ac:chgData name="Skudlarek, Karen" userId="48538c00-b2ba-473f-af08-20b60a3a0c4e" providerId="ADAL" clId="{31AF9EF2-ACFB-434D-A45D-3E23AD9DDE72}" dt="2026-04-14T20:32:02.266" v="11" actId="1076"/>
          <ac:spMkLst>
            <pc:docMk/>
            <pc:sldMk cId="3302967177" sldId="273"/>
            <ac:spMk id="2" creationId="{BA9872D5-2431-6A87-9245-0FD8F5773776}"/>
          </ac:spMkLst>
        </pc:spChg>
        <pc:spChg chg="mod">
          <ac:chgData name="Skudlarek, Karen" userId="48538c00-b2ba-473f-af08-20b60a3a0c4e" providerId="ADAL" clId="{31AF9EF2-ACFB-434D-A45D-3E23AD9DDE72}" dt="2026-04-14T20:32:06.217" v="25" actId="1035"/>
          <ac:spMkLst>
            <pc:docMk/>
            <pc:sldMk cId="3302967177" sldId="273"/>
            <ac:spMk id="3" creationId="{3B5E0040-EC5C-C201-49F6-CB9341375DDD}"/>
          </ac:spMkLst>
        </pc:spChg>
        <pc:spChg chg="mod">
          <ac:chgData name="Skudlarek, Karen" userId="48538c00-b2ba-473f-af08-20b60a3a0c4e" providerId="ADAL" clId="{31AF9EF2-ACFB-434D-A45D-3E23AD9DDE72}" dt="2026-04-14T20:32:06.217" v="25" actId="1035"/>
          <ac:spMkLst>
            <pc:docMk/>
            <pc:sldMk cId="3302967177" sldId="273"/>
            <ac:spMk id="5" creationId="{C6573CDA-EEA6-8EC4-AF39-25299C8C73A2}"/>
          </ac:spMkLst>
        </pc:spChg>
        <pc:picChg chg="mod">
          <ac:chgData name="Skudlarek, Karen" userId="48538c00-b2ba-473f-af08-20b60a3a0c4e" providerId="ADAL" clId="{31AF9EF2-ACFB-434D-A45D-3E23AD9DDE72}" dt="2026-05-12T20:31:34.326" v="235" actId="962"/>
          <ac:picMkLst>
            <pc:docMk/>
            <pc:sldMk cId="3302967177" sldId="273"/>
            <ac:picMk id="1026" creationId="{F4F55F42-7DF8-AD39-A301-BB4C29FA95B3}"/>
          </ac:picMkLst>
        </pc:picChg>
      </pc:sldChg>
      <pc:sldChg chg="addSp delSp modSp mod ord">
        <pc:chgData name="Skudlarek, Karen" userId="48538c00-b2ba-473f-af08-20b60a3a0c4e" providerId="ADAL" clId="{31AF9EF2-ACFB-434D-A45D-3E23AD9DDE72}" dt="2026-04-14T20:44:08.557" v="186" actId="478"/>
        <pc:sldMkLst>
          <pc:docMk/>
          <pc:sldMk cId="2901464602" sldId="278"/>
        </pc:sldMkLst>
        <pc:spChg chg="mod">
          <ac:chgData name="Skudlarek, Karen" userId="48538c00-b2ba-473f-af08-20b60a3a0c4e" providerId="ADAL" clId="{31AF9EF2-ACFB-434D-A45D-3E23AD9DDE72}" dt="2026-04-14T20:44:02.445" v="184" actId="20577"/>
          <ac:spMkLst>
            <pc:docMk/>
            <pc:sldMk cId="2901464602" sldId="278"/>
            <ac:spMk id="2" creationId="{5CFCDB19-60D9-2812-34D0-80D64B699EC8}"/>
          </ac:spMkLst>
        </pc:spChg>
      </pc:sldChg>
      <pc:sldChg chg="modSp mod">
        <pc:chgData name="Skudlarek, Karen" userId="48538c00-b2ba-473f-af08-20b60a3a0c4e" providerId="ADAL" clId="{31AF9EF2-ACFB-434D-A45D-3E23AD9DDE72}" dt="2026-04-14T20:44:42.689" v="214" actId="20577"/>
        <pc:sldMkLst>
          <pc:docMk/>
          <pc:sldMk cId="2590226790" sldId="281"/>
        </pc:sldMkLst>
        <pc:spChg chg="mod">
          <ac:chgData name="Skudlarek, Karen" userId="48538c00-b2ba-473f-af08-20b60a3a0c4e" providerId="ADAL" clId="{31AF9EF2-ACFB-434D-A45D-3E23AD9DDE72}" dt="2026-04-14T20:44:42.689" v="214" actId="20577"/>
          <ac:spMkLst>
            <pc:docMk/>
            <pc:sldMk cId="2590226790" sldId="281"/>
            <ac:spMk id="8" creationId="{5E4A8C4C-CB97-231E-A35E-7759C45C2BF5}"/>
          </ac:spMkLst>
        </pc:spChg>
      </pc:sldChg>
      <pc:sldChg chg="modSp mod">
        <pc:chgData name="Skudlarek, Karen" userId="48538c00-b2ba-473f-af08-20b60a3a0c4e" providerId="ADAL" clId="{31AF9EF2-ACFB-434D-A45D-3E23AD9DDE72}" dt="2026-05-13T17:30:14.389" v="332" actId="962"/>
        <pc:sldMkLst>
          <pc:docMk/>
          <pc:sldMk cId="3269703377" sldId="283"/>
        </pc:sldMkLst>
        <pc:spChg chg="mod ord">
          <ac:chgData name="Skudlarek, Karen" userId="48538c00-b2ba-473f-af08-20b60a3a0c4e" providerId="ADAL" clId="{31AF9EF2-ACFB-434D-A45D-3E23AD9DDE72}" dt="2026-05-13T17:30:14.389" v="332" actId="962"/>
          <ac:spMkLst>
            <pc:docMk/>
            <pc:sldMk cId="3269703377" sldId="283"/>
            <ac:spMk id="4" creationId="{3DFA4CB2-085A-D6D4-4C30-C251AC89513D}"/>
          </ac:spMkLst>
        </pc:spChg>
      </pc:sldChg>
      <pc:sldChg chg="del">
        <pc:chgData name="Skudlarek, Karen" userId="48538c00-b2ba-473f-af08-20b60a3a0c4e" providerId="ADAL" clId="{31AF9EF2-ACFB-434D-A45D-3E23AD9DDE72}" dt="2026-05-13T17:35:16.522" v="387" actId="47"/>
        <pc:sldMkLst>
          <pc:docMk/>
          <pc:sldMk cId="2212943416" sldId="286"/>
        </pc:sldMkLst>
      </pc:sldChg>
      <pc:sldChg chg="del">
        <pc:chgData name="Skudlarek, Karen" userId="48538c00-b2ba-473f-af08-20b60a3a0c4e" providerId="ADAL" clId="{31AF9EF2-ACFB-434D-A45D-3E23AD9DDE72}" dt="2026-05-13T17:35:16.522" v="387" actId="47"/>
        <pc:sldMkLst>
          <pc:docMk/>
          <pc:sldMk cId="778676990" sldId="320"/>
        </pc:sldMkLst>
      </pc:sldChg>
      <pc:sldChg chg="del">
        <pc:chgData name="Skudlarek, Karen" userId="48538c00-b2ba-473f-af08-20b60a3a0c4e" providerId="ADAL" clId="{31AF9EF2-ACFB-434D-A45D-3E23AD9DDE72}" dt="2026-05-13T17:35:16.522" v="387" actId="47"/>
        <pc:sldMkLst>
          <pc:docMk/>
          <pc:sldMk cId="2273642661" sldId="322"/>
        </pc:sldMkLst>
      </pc:sldChg>
      <pc:sldChg chg="del">
        <pc:chgData name="Skudlarek, Karen" userId="48538c00-b2ba-473f-af08-20b60a3a0c4e" providerId="ADAL" clId="{31AF9EF2-ACFB-434D-A45D-3E23AD9DDE72}" dt="2026-05-13T17:35:16.522" v="387" actId="47"/>
        <pc:sldMkLst>
          <pc:docMk/>
          <pc:sldMk cId="2526482961" sldId="323"/>
        </pc:sldMkLst>
      </pc:sldChg>
      <pc:sldChg chg="del">
        <pc:chgData name="Skudlarek, Karen" userId="48538c00-b2ba-473f-af08-20b60a3a0c4e" providerId="ADAL" clId="{31AF9EF2-ACFB-434D-A45D-3E23AD9DDE72}" dt="2026-05-13T17:35:16.522" v="387" actId="47"/>
        <pc:sldMkLst>
          <pc:docMk/>
          <pc:sldMk cId="4003410918" sldId="324"/>
        </pc:sldMkLst>
      </pc:sldChg>
      <pc:sldChg chg="del">
        <pc:chgData name="Skudlarek, Karen" userId="48538c00-b2ba-473f-af08-20b60a3a0c4e" providerId="ADAL" clId="{31AF9EF2-ACFB-434D-A45D-3E23AD9DDE72}" dt="2026-05-13T17:35:16.522" v="387" actId="47"/>
        <pc:sldMkLst>
          <pc:docMk/>
          <pc:sldMk cId="4074172832" sldId="325"/>
        </pc:sldMkLst>
      </pc:sldChg>
      <pc:sldChg chg="add">
        <pc:chgData name="Skudlarek, Karen" userId="48538c00-b2ba-473f-af08-20b60a3a0c4e" providerId="ADAL" clId="{31AF9EF2-ACFB-434D-A45D-3E23AD9DDE72}" dt="2026-04-14T20:33:29.788" v="26"/>
        <pc:sldMkLst>
          <pc:docMk/>
          <pc:sldMk cId="1115685295" sldId="327"/>
        </pc:sldMkLst>
      </pc:sldChg>
      <pc:sldChg chg="delSp modSp mod">
        <pc:chgData name="Skudlarek, Karen" userId="48538c00-b2ba-473f-af08-20b60a3a0c4e" providerId="ADAL" clId="{31AF9EF2-ACFB-434D-A45D-3E23AD9DDE72}" dt="2026-05-13T17:31:55.675" v="348" actId="478"/>
        <pc:sldMkLst>
          <pc:docMk/>
          <pc:sldMk cId="2970468626" sldId="334"/>
        </pc:sldMkLst>
        <pc:spChg chg="ord">
          <ac:chgData name="Skudlarek, Karen" userId="48538c00-b2ba-473f-af08-20b60a3a0c4e" providerId="ADAL" clId="{31AF9EF2-ACFB-434D-A45D-3E23AD9DDE72}" dt="2026-05-13T17:31:24.662" v="345" actId="13244"/>
          <ac:spMkLst>
            <pc:docMk/>
            <pc:sldMk cId="2970468626" sldId="334"/>
            <ac:spMk id="5" creationId="{D8CF3372-8340-AF47-8D87-ABA7C23F043D}"/>
          </ac:spMkLst>
        </pc:spChg>
        <pc:spChg chg="ord">
          <ac:chgData name="Skudlarek, Karen" userId="48538c00-b2ba-473f-af08-20b60a3a0c4e" providerId="ADAL" clId="{31AF9EF2-ACFB-434D-A45D-3E23AD9DDE72}" dt="2026-05-13T17:31:32.437" v="346" actId="13244"/>
          <ac:spMkLst>
            <pc:docMk/>
            <pc:sldMk cId="2970468626" sldId="334"/>
            <ac:spMk id="7" creationId="{93C8D979-B11F-F46E-EEB1-524B574CD3D6}"/>
          </ac:spMkLst>
        </pc:spChg>
        <pc:spChg chg="ord">
          <ac:chgData name="Skudlarek, Karen" userId="48538c00-b2ba-473f-af08-20b60a3a0c4e" providerId="ADAL" clId="{31AF9EF2-ACFB-434D-A45D-3E23AD9DDE72}" dt="2026-05-13T17:31:37.158" v="347" actId="13244"/>
          <ac:spMkLst>
            <pc:docMk/>
            <pc:sldMk cId="2970468626" sldId="334"/>
            <ac:spMk id="10" creationId="{2000A80C-69A0-2190-C615-B332CE54BE30}"/>
          </ac:spMkLst>
        </pc:spChg>
        <pc:spChg chg="del">
          <ac:chgData name="Skudlarek, Karen" userId="48538c00-b2ba-473f-af08-20b60a3a0c4e" providerId="ADAL" clId="{31AF9EF2-ACFB-434D-A45D-3E23AD9DDE72}" dt="2026-05-13T17:31:55.675" v="348" actId="478"/>
          <ac:spMkLst>
            <pc:docMk/>
            <pc:sldMk cId="2970468626" sldId="334"/>
            <ac:spMk id="11" creationId="{2443442B-0B87-4445-67A8-EC01570B40E6}"/>
          </ac:spMkLst>
        </pc:spChg>
      </pc:sldChg>
      <pc:sldChg chg="modSp add mod ord">
        <pc:chgData name="Skudlarek, Karen" userId="48538c00-b2ba-473f-af08-20b60a3a0c4e" providerId="ADAL" clId="{31AF9EF2-ACFB-434D-A45D-3E23AD9DDE72}" dt="2026-05-13T17:30:50.492" v="339" actId="962"/>
        <pc:sldMkLst>
          <pc:docMk/>
          <pc:sldMk cId="3771216080" sldId="346"/>
        </pc:sldMkLst>
        <pc:spChg chg="mod">
          <ac:chgData name="Skudlarek, Karen" userId="48538c00-b2ba-473f-af08-20b60a3a0c4e" providerId="ADAL" clId="{31AF9EF2-ACFB-434D-A45D-3E23AD9DDE72}" dt="2026-05-12T20:38:09.054" v="306"/>
          <ac:spMkLst>
            <pc:docMk/>
            <pc:sldMk cId="3771216080" sldId="346"/>
            <ac:spMk id="3" creationId="{D08485E3-BE75-2DEA-AB04-B425962A9B07}"/>
          </ac:spMkLst>
        </pc:spChg>
        <pc:spChg chg="mod">
          <ac:chgData name="Skudlarek, Karen" userId="48538c00-b2ba-473f-af08-20b60a3a0c4e" providerId="ADAL" clId="{31AF9EF2-ACFB-434D-A45D-3E23AD9DDE72}" dt="2026-05-13T17:30:50.492" v="339" actId="962"/>
          <ac:spMkLst>
            <pc:docMk/>
            <pc:sldMk cId="3771216080" sldId="346"/>
            <ac:spMk id="4" creationId="{05B2E95F-8097-3CCA-D635-9F0CB45C9716}"/>
          </ac:spMkLst>
        </pc:spChg>
      </pc:sldChg>
      <pc:sldChg chg="modSp add mod">
        <pc:chgData name="Skudlarek, Karen" userId="48538c00-b2ba-473f-af08-20b60a3a0c4e" providerId="ADAL" clId="{31AF9EF2-ACFB-434D-A45D-3E23AD9DDE72}" dt="2026-05-13T17:30:24.160" v="334" actId="962"/>
        <pc:sldMkLst>
          <pc:docMk/>
          <pc:sldMk cId="1460030520" sldId="348"/>
        </pc:sldMkLst>
        <pc:spChg chg="mod">
          <ac:chgData name="Skudlarek, Karen" userId="48538c00-b2ba-473f-af08-20b60a3a0c4e" providerId="ADAL" clId="{31AF9EF2-ACFB-434D-A45D-3E23AD9DDE72}" dt="2026-05-12T20:37:02.602" v="301" actId="20577"/>
          <ac:spMkLst>
            <pc:docMk/>
            <pc:sldMk cId="1460030520" sldId="348"/>
            <ac:spMk id="3" creationId="{417508DD-ADAD-1C10-6A68-F07CBE5E3682}"/>
          </ac:spMkLst>
        </pc:spChg>
        <pc:spChg chg="mod">
          <ac:chgData name="Skudlarek, Karen" userId="48538c00-b2ba-473f-af08-20b60a3a0c4e" providerId="ADAL" clId="{31AF9EF2-ACFB-434D-A45D-3E23AD9DDE72}" dt="2026-05-13T17:30:24.160" v="334" actId="962"/>
          <ac:spMkLst>
            <pc:docMk/>
            <pc:sldMk cId="1460030520" sldId="348"/>
            <ac:spMk id="4" creationId="{AE480170-917E-E86B-3C8E-FEC35B092660}"/>
          </ac:spMkLst>
        </pc:spChg>
      </pc:sldChg>
      <pc:sldChg chg="modSp add mod">
        <pc:chgData name="Skudlarek, Karen" userId="48538c00-b2ba-473f-af08-20b60a3a0c4e" providerId="ADAL" clId="{31AF9EF2-ACFB-434D-A45D-3E23AD9DDE72}" dt="2026-05-13T17:30:19.660" v="333" actId="962"/>
        <pc:sldMkLst>
          <pc:docMk/>
          <pc:sldMk cId="3824768794" sldId="358"/>
        </pc:sldMkLst>
        <pc:spChg chg="mod">
          <ac:chgData name="Skudlarek, Karen" userId="48538c00-b2ba-473f-af08-20b60a3a0c4e" providerId="ADAL" clId="{31AF9EF2-ACFB-434D-A45D-3E23AD9DDE72}" dt="2026-05-13T17:30:19.660" v="333" actId="962"/>
          <ac:spMkLst>
            <pc:docMk/>
            <pc:sldMk cId="3824768794" sldId="358"/>
            <ac:spMk id="4" creationId="{50445788-9928-1F77-7761-7718FB3D56C0}"/>
          </ac:spMkLst>
        </pc:spChg>
      </pc:sldChg>
      <pc:sldChg chg="modSp add mod modNotesTx">
        <pc:chgData name="Skudlarek, Karen" userId="48538c00-b2ba-473f-af08-20b60a3a0c4e" providerId="ADAL" clId="{31AF9EF2-ACFB-434D-A45D-3E23AD9DDE72}" dt="2026-05-13T17:30:44.657" v="338" actId="962"/>
        <pc:sldMkLst>
          <pc:docMk/>
          <pc:sldMk cId="1773787109" sldId="359"/>
        </pc:sldMkLst>
        <pc:spChg chg="mod">
          <ac:chgData name="Skudlarek, Karen" userId="48538c00-b2ba-473f-af08-20b60a3a0c4e" providerId="ADAL" clId="{31AF9EF2-ACFB-434D-A45D-3E23AD9DDE72}" dt="2026-04-14T20:38:30.961" v="94"/>
          <ac:spMkLst>
            <pc:docMk/>
            <pc:sldMk cId="1773787109" sldId="359"/>
            <ac:spMk id="2" creationId="{60666A6E-2D90-3A6D-E964-F916528F78F5}"/>
          </ac:spMkLst>
        </pc:spChg>
        <pc:spChg chg="mod">
          <ac:chgData name="Skudlarek, Karen" userId="48538c00-b2ba-473f-af08-20b60a3a0c4e" providerId="ADAL" clId="{31AF9EF2-ACFB-434D-A45D-3E23AD9DDE72}" dt="2026-04-14T20:39:30.771" v="100" actId="20577"/>
          <ac:spMkLst>
            <pc:docMk/>
            <pc:sldMk cId="1773787109" sldId="359"/>
            <ac:spMk id="3" creationId="{D08485E3-BE75-2DEA-AB04-B425962A9B07}"/>
          </ac:spMkLst>
        </pc:spChg>
        <pc:spChg chg="mod">
          <ac:chgData name="Skudlarek, Karen" userId="48538c00-b2ba-473f-af08-20b60a3a0c4e" providerId="ADAL" clId="{31AF9EF2-ACFB-434D-A45D-3E23AD9DDE72}" dt="2026-05-13T17:30:44.657" v="338" actId="962"/>
          <ac:spMkLst>
            <pc:docMk/>
            <pc:sldMk cId="1773787109" sldId="359"/>
            <ac:spMk id="4" creationId="{05B2E95F-8097-3CCA-D635-9F0CB45C9716}"/>
          </ac:spMkLst>
        </pc:spChg>
      </pc:sldChg>
      <pc:sldChg chg="modSp add mod modNotesTx">
        <pc:chgData name="Skudlarek, Karen" userId="48538c00-b2ba-473f-af08-20b60a3a0c4e" providerId="ADAL" clId="{31AF9EF2-ACFB-434D-A45D-3E23AD9DDE72}" dt="2026-05-13T17:30:34.125" v="337" actId="962"/>
        <pc:sldMkLst>
          <pc:docMk/>
          <pc:sldMk cId="1414672336" sldId="360"/>
        </pc:sldMkLst>
        <pc:spChg chg="mod">
          <ac:chgData name="Skudlarek, Karen" userId="48538c00-b2ba-473f-af08-20b60a3a0c4e" providerId="ADAL" clId="{31AF9EF2-ACFB-434D-A45D-3E23AD9DDE72}" dt="2026-04-14T20:41:22.975" v="128" actId="14100"/>
          <ac:spMkLst>
            <pc:docMk/>
            <pc:sldMk cId="1414672336" sldId="360"/>
            <ac:spMk id="2" creationId="{E7F72795-CC9A-B789-F553-2A97122E419F}"/>
          </ac:spMkLst>
        </pc:spChg>
        <pc:spChg chg="mod">
          <ac:chgData name="Skudlarek, Karen" userId="48538c00-b2ba-473f-af08-20b60a3a0c4e" providerId="ADAL" clId="{31AF9EF2-ACFB-434D-A45D-3E23AD9DDE72}" dt="2026-04-14T20:41:33.546" v="133" actId="20577"/>
          <ac:spMkLst>
            <pc:docMk/>
            <pc:sldMk cId="1414672336" sldId="360"/>
            <ac:spMk id="3" creationId="{E41764F3-27A0-E3F4-3106-27F8529BBEB2}"/>
          </ac:spMkLst>
        </pc:spChg>
        <pc:spChg chg="mod ord">
          <ac:chgData name="Skudlarek, Karen" userId="48538c00-b2ba-473f-af08-20b60a3a0c4e" providerId="ADAL" clId="{31AF9EF2-ACFB-434D-A45D-3E23AD9DDE72}" dt="2026-05-13T17:30:34.125" v="337" actId="962"/>
          <ac:spMkLst>
            <pc:docMk/>
            <pc:sldMk cId="1414672336" sldId="360"/>
            <ac:spMk id="4" creationId="{51296DF2-8870-FF49-73C9-E805FB69D477}"/>
          </ac:spMkLst>
        </pc:spChg>
      </pc:sldChg>
      <pc:sldChg chg="addSp modSp add mod modNotesTx">
        <pc:chgData name="Skudlarek, Karen" userId="48538c00-b2ba-473f-af08-20b60a3a0c4e" providerId="ADAL" clId="{31AF9EF2-ACFB-434D-A45D-3E23AD9DDE72}" dt="2026-05-13T17:32:16.532" v="349" actId="962"/>
        <pc:sldMkLst>
          <pc:docMk/>
          <pc:sldMk cId="2144942451" sldId="361"/>
        </pc:sldMkLst>
        <pc:spChg chg="mod">
          <ac:chgData name="Skudlarek, Karen" userId="48538c00-b2ba-473f-af08-20b60a3a0c4e" providerId="ADAL" clId="{31AF9EF2-ACFB-434D-A45D-3E23AD9DDE72}" dt="2026-04-14T20:45:11.331" v="219" actId="20577"/>
          <ac:spMkLst>
            <pc:docMk/>
            <pc:sldMk cId="2144942451" sldId="361"/>
            <ac:spMk id="2" creationId="{0BBC43C4-4CA5-0DD3-F544-D3D752AD7F17}"/>
          </ac:spMkLst>
        </pc:spChg>
        <pc:spChg chg="mod">
          <ac:chgData name="Skudlarek, Karen" userId="48538c00-b2ba-473f-af08-20b60a3a0c4e" providerId="ADAL" clId="{31AF9EF2-ACFB-434D-A45D-3E23AD9DDE72}" dt="2026-05-12T20:30:14.388" v="232" actId="14100"/>
          <ac:spMkLst>
            <pc:docMk/>
            <pc:sldMk cId="2144942451" sldId="361"/>
            <ac:spMk id="3" creationId="{2502D8DA-3921-3D9F-FB2E-E06F44CBFE11}"/>
          </ac:spMkLst>
        </pc:spChg>
        <pc:spChg chg="mod">
          <ac:chgData name="Skudlarek, Karen" userId="48538c00-b2ba-473f-af08-20b60a3a0c4e" providerId="ADAL" clId="{31AF9EF2-ACFB-434D-A45D-3E23AD9DDE72}" dt="2026-05-13T17:32:16.532" v="349" actId="962"/>
          <ac:spMkLst>
            <pc:docMk/>
            <pc:sldMk cId="2144942451" sldId="361"/>
            <ac:spMk id="4" creationId="{493D96FC-04EB-652E-3D46-7456B60E6C76}"/>
          </ac:spMkLst>
        </pc:spChg>
        <pc:spChg chg="add mod ord">
          <ac:chgData name="Skudlarek, Karen" userId="48538c00-b2ba-473f-af08-20b60a3a0c4e" providerId="ADAL" clId="{31AF9EF2-ACFB-434D-A45D-3E23AD9DDE72}" dt="2026-05-12T20:32:31.494" v="245" actId="20577"/>
          <ac:spMkLst>
            <pc:docMk/>
            <pc:sldMk cId="2144942451" sldId="361"/>
            <ac:spMk id="7" creationId="{A44BDE5E-C3F5-B03A-660A-F49520761BB8}"/>
          </ac:spMkLst>
        </pc:spChg>
      </pc:sldChg>
      <pc:sldChg chg="del">
        <pc:chgData name="Skudlarek, Karen" userId="48538c00-b2ba-473f-af08-20b60a3a0c4e" providerId="ADAL" clId="{31AF9EF2-ACFB-434D-A45D-3E23AD9DDE72}" dt="2026-05-13T17:35:16.522" v="387" actId="47"/>
        <pc:sldMkLst>
          <pc:docMk/>
          <pc:sldMk cId="4119426208" sldId="365"/>
        </pc:sldMkLst>
      </pc:sldChg>
      <pc:sldChg chg="modSp mod">
        <pc:chgData name="Skudlarek, Karen" userId="48538c00-b2ba-473f-af08-20b60a3a0c4e" providerId="ADAL" clId="{31AF9EF2-ACFB-434D-A45D-3E23AD9DDE72}" dt="2026-05-13T17:30:00.018" v="330" actId="13244"/>
        <pc:sldMkLst>
          <pc:docMk/>
          <pc:sldMk cId="1766169069" sldId="602"/>
        </pc:sldMkLst>
        <pc:spChg chg="mod ord">
          <ac:chgData name="Skudlarek, Karen" userId="48538c00-b2ba-473f-af08-20b60a3a0c4e" providerId="ADAL" clId="{31AF9EF2-ACFB-434D-A45D-3E23AD9DDE72}" dt="2026-05-13T17:29:50.455" v="329" actId="962"/>
          <ac:spMkLst>
            <pc:docMk/>
            <pc:sldMk cId="1766169069" sldId="602"/>
            <ac:spMk id="4" creationId="{8CD6F07A-FEC1-D3AB-C4F4-855EF19B9EE4}"/>
          </ac:spMkLst>
        </pc:spChg>
        <pc:spChg chg="ord">
          <ac:chgData name="Skudlarek, Karen" userId="48538c00-b2ba-473f-af08-20b60a3a0c4e" providerId="ADAL" clId="{31AF9EF2-ACFB-434D-A45D-3E23AD9DDE72}" dt="2026-05-13T17:30:00.018" v="330" actId="13244"/>
          <ac:spMkLst>
            <pc:docMk/>
            <pc:sldMk cId="1766169069" sldId="602"/>
            <ac:spMk id="10" creationId="{F5946CDB-27D3-8BC2-29B5-845EC993BD37}"/>
          </ac:spMkLst>
        </pc:spChg>
      </pc:sldChg>
      <pc:sldChg chg="modSp mod">
        <pc:chgData name="Skudlarek, Karen" userId="48538c00-b2ba-473f-af08-20b60a3a0c4e" providerId="ADAL" clId="{31AF9EF2-ACFB-434D-A45D-3E23AD9DDE72}" dt="2026-05-13T17:33:23.466" v="366" actId="962"/>
        <pc:sldMkLst>
          <pc:docMk/>
          <pc:sldMk cId="1282597274" sldId="632"/>
        </pc:sldMkLst>
        <pc:spChg chg="mod ord">
          <ac:chgData name="Skudlarek, Karen" userId="48538c00-b2ba-473f-af08-20b60a3a0c4e" providerId="ADAL" clId="{31AF9EF2-ACFB-434D-A45D-3E23AD9DDE72}" dt="2026-05-13T17:33:23.466" v="366" actId="962"/>
          <ac:spMkLst>
            <pc:docMk/>
            <pc:sldMk cId="1282597274" sldId="632"/>
            <ac:spMk id="6" creationId="{05381EA9-FB7A-85FA-C4EA-DD39500A10AF}"/>
          </ac:spMkLst>
        </pc:spChg>
      </pc:sldChg>
      <pc:sldChg chg="del">
        <pc:chgData name="Skudlarek, Karen" userId="48538c00-b2ba-473f-af08-20b60a3a0c4e" providerId="ADAL" clId="{31AF9EF2-ACFB-434D-A45D-3E23AD9DDE72}" dt="2026-05-13T17:35:16.522" v="387" actId="47"/>
        <pc:sldMkLst>
          <pc:docMk/>
          <pc:sldMk cId="383748769" sldId="633"/>
        </pc:sldMkLst>
      </pc:sldChg>
      <pc:sldChg chg="modSp mod">
        <pc:chgData name="Skudlarek, Karen" userId="48538c00-b2ba-473f-af08-20b60a3a0c4e" providerId="ADAL" clId="{31AF9EF2-ACFB-434D-A45D-3E23AD9DDE72}" dt="2026-05-13T17:34:15.673" v="373" actId="962"/>
        <pc:sldMkLst>
          <pc:docMk/>
          <pc:sldMk cId="897297068" sldId="634"/>
        </pc:sldMkLst>
        <pc:spChg chg="mod">
          <ac:chgData name="Skudlarek, Karen" userId="48538c00-b2ba-473f-af08-20b60a3a0c4e" providerId="ADAL" clId="{31AF9EF2-ACFB-434D-A45D-3E23AD9DDE72}" dt="2026-05-13T17:34:15.673" v="373" actId="962"/>
          <ac:spMkLst>
            <pc:docMk/>
            <pc:sldMk cId="897297068" sldId="634"/>
            <ac:spMk id="6" creationId="{B57E3472-2160-1E4E-6B38-55E64C55F9D6}"/>
          </ac:spMkLst>
        </pc:spChg>
      </pc:sldChg>
      <pc:sldChg chg="modSp mod">
        <pc:chgData name="Skudlarek, Karen" userId="48538c00-b2ba-473f-af08-20b60a3a0c4e" providerId="ADAL" clId="{31AF9EF2-ACFB-434D-A45D-3E23AD9DDE72}" dt="2026-05-13T17:33:08.978" v="362" actId="962"/>
        <pc:sldMkLst>
          <pc:docMk/>
          <pc:sldMk cId="2422025055" sldId="637"/>
        </pc:sldMkLst>
        <pc:spChg chg="mod">
          <ac:chgData name="Skudlarek, Karen" userId="48538c00-b2ba-473f-af08-20b60a3a0c4e" providerId="ADAL" clId="{31AF9EF2-ACFB-434D-A45D-3E23AD9DDE72}" dt="2026-05-13T17:33:08.978" v="362" actId="962"/>
          <ac:spMkLst>
            <pc:docMk/>
            <pc:sldMk cId="2422025055" sldId="637"/>
            <ac:spMk id="6" creationId="{1AAA4C6B-B5A1-BC42-B960-E9C6C9D47314}"/>
          </ac:spMkLst>
        </pc:spChg>
      </pc:sldChg>
      <pc:sldChg chg="del">
        <pc:chgData name="Skudlarek, Karen" userId="48538c00-b2ba-473f-af08-20b60a3a0c4e" providerId="ADAL" clId="{31AF9EF2-ACFB-434D-A45D-3E23AD9DDE72}" dt="2026-05-13T17:35:16.522" v="387" actId="47"/>
        <pc:sldMkLst>
          <pc:docMk/>
          <pc:sldMk cId="3233257717" sldId="639"/>
        </pc:sldMkLst>
      </pc:sldChg>
      <pc:sldChg chg="del">
        <pc:chgData name="Skudlarek, Karen" userId="48538c00-b2ba-473f-af08-20b60a3a0c4e" providerId="ADAL" clId="{31AF9EF2-ACFB-434D-A45D-3E23AD9DDE72}" dt="2026-05-13T17:35:16.522" v="387" actId="47"/>
        <pc:sldMkLst>
          <pc:docMk/>
          <pc:sldMk cId="706608094" sldId="640"/>
        </pc:sldMkLst>
      </pc:sldChg>
      <pc:sldChg chg="del">
        <pc:chgData name="Skudlarek, Karen" userId="48538c00-b2ba-473f-af08-20b60a3a0c4e" providerId="ADAL" clId="{31AF9EF2-ACFB-434D-A45D-3E23AD9DDE72}" dt="2026-05-13T17:35:16.522" v="387" actId="47"/>
        <pc:sldMkLst>
          <pc:docMk/>
          <pc:sldMk cId="3798568255" sldId="641"/>
        </pc:sldMkLst>
      </pc:sldChg>
      <pc:sldChg chg="del">
        <pc:chgData name="Skudlarek, Karen" userId="48538c00-b2ba-473f-af08-20b60a3a0c4e" providerId="ADAL" clId="{31AF9EF2-ACFB-434D-A45D-3E23AD9DDE72}" dt="2026-05-13T17:35:16.522" v="387" actId="47"/>
        <pc:sldMkLst>
          <pc:docMk/>
          <pc:sldMk cId="2558391764" sldId="642"/>
        </pc:sldMkLst>
      </pc:sldChg>
      <pc:sldChg chg="modSp mod">
        <pc:chgData name="Skudlarek, Karen" userId="48538c00-b2ba-473f-af08-20b60a3a0c4e" providerId="ADAL" clId="{31AF9EF2-ACFB-434D-A45D-3E23AD9DDE72}" dt="2026-05-13T17:31:08.811" v="344" actId="962"/>
        <pc:sldMkLst>
          <pc:docMk/>
          <pc:sldMk cId="3929690392" sldId="650"/>
        </pc:sldMkLst>
        <pc:spChg chg="mod ord">
          <ac:chgData name="Skudlarek, Karen" userId="48538c00-b2ba-473f-af08-20b60a3a0c4e" providerId="ADAL" clId="{31AF9EF2-ACFB-434D-A45D-3E23AD9DDE72}" dt="2026-05-13T17:31:08.811" v="344" actId="962"/>
          <ac:spMkLst>
            <pc:docMk/>
            <pc:sldMk cId="3929690392" sldId="650"/>
            <ac:spMk id="4" creationId="{E5FFDD55-3B0D-AAA3-A0E7-91801A056906}"/>
          </ac:spMkLst>
        </pc:spChg>
      </pc:sldChg>
      <pc:sldChg chg="modSp mod">
        <pc:chgData name="Skudlarek, Karen" userId="48538c00-b2ba-473f-af08-20b60a3a0c4e" providerId="ADAL" clId="{31AF9EF2-ACFB-434D-A45D-3E23AD9DDE72}" dt="2026-05-13T17:33:40.224" v="368" actId="962"/>
        <pc:sldMkLst>
          <pc:docMk/>
          <pc:sldMk cId="672635734" sldId="651"/>
        </pc:sldMkLst>
        <pc:spChg chg="mod ord">
          <ac:chgData name="Skudlarek, Karen" userId="48538c00-b2ba-473f-af08-20b60a3a0c4e" providerId="ADAL" clId="{31AF9EF2-ACFB-434D-A45D-3E23AD9DDE72}" dt="2026-05-13T17:33:40.224" v="368" actId="962"/>
          <ac:spMkLst>
            <pc:docMk/>
            <pc:sldMk cId="672635734" sldId="651"/>
            <ac:spMk id="4" creationId="{A8EF87F8-1A9D-24DB-F654-BAB489608F34}"/>
          </ac:spMkLst>
        </pc:spChg>
      </pc:sldChg>
      <pc:sldChg chg="modSp mod">
        <pc:chgData name="Skudlarek, Karen" userId="48538c00-b2ba-473f-af08-20b60a3a0c4e" providerId="ADAL" clId="{31AF9EF2-ACFB-434D-A45D-3E23AD9DDE72}" dt="2026-05-13T17:33:49.438" v="369" actId="962"/>
        <pc:sldMkLst>
          <pc:docMk/>
          <pc:sldMk cId="948681805" sldId="652"/>
        </pc:sldMkLst>
        <pc:spChg chg="mod ord">
          <ac:chgData name="Skudlarek, Karen" userId="48538c00-b2ba-473f-af08-20b60a3a0c4e" providerId="ADAL" clId="{31AF9EF2-ACFB-434D-A45D-3E23AD9DDE72}" dt="2026-05-13T17:33:49.438" v="369" actId="962"/>
          <ac:spMkLst>
            <pc:docMk/>
            <pc:sldMk cId="948681805" sldId="652"/>
            <ac:spMk id="4" creationId="{1053324B-9287-3B88-3C90-E7331F6E3BCA}"/>
          </ac:spMkLst>
        </pc:spChg>
      </pc:sldChg>
      <pc:sldChg chg="modSp mod">
        <pc:chgData name="Skudlarek, Karen" userId="48538c00-b2ba-473f-af08-20b60a3a0c4e" providerId="ADAL" clId="{31AF9EF2-ACFB-434D-A45D-3E23AD9DDE72}" dt="2026-05-13T17:34:06.690" v="372" actId="13244"/>
        <pc:sldMkLst>
          <pc:docMk/>
          <pc:sldMk cId="4089584999" sldId="653"/>
        </pc:sldMkLst>
        <pc:spChg chg="ord">
          <ac:chgData name="Skudlarek, Karen" userId="48538c00-b2ba-473f-af08-20b60a3a0c4e" providerId="ADAL" clId="{31AF9EF2-ACFB-434D-A45D-3E23AD9DDE72}" dt="2026-05-13T17:34:06.690" v="372" actId="13244"/>
          <ac:spMkLst>
            <pc:docMk/>
            <pc:sldMk cId="4089584999" sldId="653"/>
            <ac:spMk id="3" creationId="{E5EF38F4-46F5-DFB6-DE43-5CFCFB930268}"/>
          </ac:spMkLst>
        </pc:spChg>
        <pc:spChg chg="mod ord">
          <ac:chgData name="Skudlarek, Karen" userId="48538c00-b2ba-473f-af08-20b60a3a0c4e" providerId="ADAL" clId="{31AF9EF2-ACFB-434D-A45D-3E23AD9DDE72}" dt="2026-05-13T17:34:01.598" v="371" actId="962"/>
          <ac:spMkLst>
            <pc:docMk/>
            <pc:sldMk cId="4089584999" sldId="653"/>
            <ac:spMk id="4" creationId="{97972277-F8EB-4851-24C1-F4AA285AA7FF}"/>
          </ac:spMkLst>
        </pc:spChg>
      </pc:sldChg>
      <pc:sldChg chg="modSp mod">
        <pc:chgData name="Skudlarek, Karen" userId="48538c00-b2ba-473f-af08-20b60a3a0c4e" providerId="ADAL" clId="{31AF9EF2-ACFB-434D-A45D-3E23AD9DDE72}" dt="2026-05-13T17:30:55.381" v="340" actId="962"/>
        <pc:sldMkLst>
          <pc:docMk/>
          <pc:sldMk cId="3240586374" sldId="654"/>
        </pc:sldMkLst>
        <pc:spChg chg="mod">
          <ac:chgData name="Skudlarek, Karen" userId="48538c00-b2ba-473f-af08-20b60a3a0c4e" providerId="ADAL" clId="{31AF9EF2-ACFB-434D-A45D-3E23AD9DDE72}" dt="2026-05-13T17:30:55.381" v="340" actId="962"/>
          <ac:spMkLst>
            <pc:docMk/>
            <pc:sldMk cId="3240586374" sldId="654"/>
            <ac:spMk id="4" creationId="{C0CEB0A7-B174-6B3E-67F7-21D1DE759471}"/>
          </ac:spMkLst>
        </pc:spChg>
      </pc:sldChg>
      <pc:sldChg chg="modSp mod">
        <pc:chgData name="Skudlarek, Karen" userId="48538c00-b2ba-473f-af08-20b60a3a0c4e" providerId="ADAL" clId="{31AF9EF2-ACFB-434D-A45D-3E23AD9DDE72}" dt="2026-05-13T17:30:27.711" v="335" actId="962"/>
        <pc:sldMkLst>
          <pc:docMk/>
          <pc:sldMk cId="2233868591" sldId="655"/>
        </pc:sldMkLst>
        <pc:spChg chg="mod">
          <ac:chgData name="Skudlarek, Karen" userId="48538c00-b2ba-473f-af08-20b60a3a0c4e" providerId="ADAL" clId="{31AF9EF2-ACFB-434D-A45D-3E23AD9DDE72}" dt="2026-05-13T17:30:27.711" v="335" actId="962"/>
          <ac:spMkLst>
            <pc:docMk/>
            <pc:sldMk cId="2233868591" sldId="655"/>
            <ac:spMk id="4" creationId="{F0AAEBB5-C3EE-F3B4-5B30-65FCED727240}"/>
          </ac:spMkLst>
        </pc:spChg>
      </pc:sldChg>
      <pc:sldChg chg="modSp mod">
        <pc:chgData name="Skudlarek, Karen" userId="48538c00-b2ba-473f-af08-20b60a3a0c4e" providerId="ADAL" clId="{31AF9EF2-ACFB-434D-A45D-3E23AD9DDE72}" dt="2026-05-13T17:31:00.752" v="341" actId="962"/>
        <pc:sldMkLst>
          <pc:docMk/>
          <pc:sldMk cId="2155434193" sldId="656"/>
        </pc:sldMkLst>
        <pc:spChg chg="mod">
          <ac:chgData name="Skudlarek, Karen" userId="48538c00-b2ba-473f-af08-20b60a3a0c4e" providerId="ADAL" clId="{31AF9EF2-ACFB-434D-A45D-3E23AD9DDE72}" dt="2026-05-13T17:31:00.752" v="341" actId="962"/>
          <ac:spMkLst>
            <pc:docMk/>
            <pc:sldMk cId="2155434193" sldId="656"/>
            <ac:spMk id="4" creationId="{C220E870-C1A7-A9BA-CC81-9CDC357AE9A7}"/>
          </ac:spMkLst>
        </pc:spChg>
      </pc:sldChg>
      <pc:sldChg chg="modSp mod">
        <pc:chgData name="Skudlarek, Karen" userId="48538c00-b2ba-473f-af08-20b60a3a0c4e" providerId="ADAL" clId="{31AF9EF2-ACFB-434D-A45D-3E23AD9DDE72}" dt="2026-05-13T17:31:03.632" v="342" actId="962"/>
        <pc:sldMkLst>
          <pc:docMk/>
          <pc:sldMk cId="2906032424" sldId="657"/>
        </pc:sldMkLst>
        <pc:spChg chg="mod">
          <ac:chgData name="Skudlarek, Karen" userId="48538c00-b2ba-473f-af08-20b60a3a0c4e" providerId="ADAL" clId="{31AF9EF2-ACFB-434D-A45D-3E23AD9DDE72}" dt="2026-05-13T17:31:03.632" v="342" actId="962"/>
          <ac:spMkLst>
            <pc:docMk/>
            <pc:sldMk cId="2906032424" sldId="657"/>
            <ac:spMk id="4" creationId="{EBDABCCC-B4DE-F3E7-CD40-F2444DD8B7E8}"/>
          </ac:spMkLst>
        </pc:spChg>
      </pc:sldChg>
      <pc:sldChg chg="modSp mod">
        <pc:chgData name="Skudlarek, Karen" userId="48538c00-b2ba-473f-af08-20b60a3a0c4e" providerId="ADAL" clId="{31AF9EF2-ACFB-434D-A45D-3E23AD9DDE72}" dt="2026-05-13T17:32:24.931" v="350" actId="962"/>
        <pc:sldMkLst>
          <pc:docMk/>
          <pc:sldMk cId="330649683" sldId="658"/>
        </pc:sldMkLst>
        <pc:spChg chg="mod">
          <ac:chgData name="Skudlarek, Karen" userId="48538c00-b2ba-473f-af08-20b60a3a0c4e" providerId="ADAL" clId="{31AF9EF2-ACFB-434D-A45D-3E23AD9DDE72}" dt="2026-05-13T17:32:24.931" v="350" actId="962"/>
          <ac:spMkLst>
            <pc:docMk/>
            <pc:sldMk cId="330649683" sldId="658"/>
            <ac:spMk id="4" creationId="{9375EE46-EA5D-C421-8247-C1D462B25F80}"/>
          </ac:spMkLst>
        </pc:spChg>
      </pc:sldChg>
      <pc:sldChg chg="modSp mod">
        <pc:chgData name="Skudlarek, Karen" userId="48538c00-b2ba-473f-af08-20b60a3a0c4e" providerId="ADAL" clId="{31AF9EF2-ACFB-434D-A45D-3E23AD9DDE72}" dt="2026-05-13T17:32:40.104" v="354" actId="962"/>
        <pc:sldMkLst>
          <pc:docMk/>
          <pc:sldMk cId="853618725" sldId="659"/>
        </pc:sldMkLst>
        <pc:spChg chg="mod">
          <ac:chgData name="Skudlarek, Karen" userId="48538c00-b2ba-473f-af08-20b60a3a0c4e" providerId="ADAL" clId="{31AF9EF2-ACFB-434D-A45D-3E23AD9DDE72}" dt="2026-05-13T17:32:40.104" v="354" actId="962"/>
          <ac:spMkLst>
            <pc:docMk/>
            <pc:sldMk cId="853618725" sldId="659"/>
            <ac:spMk id="4" creationId="{983FDEAE-DC70-CE12-A805-F7F756A06970}"/>
          </ac:spMkLst>
        </pc:spChg>
      </pc:sldChg>
      <pc:sldChg chg="modSp mod">
        <pc:chgData name="Skudlarek, Karen" userId="48538c00-b2ba-473f-af08-20b60a3a0c4e" providerId="ADAL" clId="{31AF9EF2-ACFB-434D-A45D-3E23AD9DDE72}" dt="2026-05-13T17:32:44.287" v="355" actId="962"/>
        <pc:sldMkLst>
          <pc:docMk/>
          <pc:sldMk cId="948518204" sldId="660"/>
        </pc:sldMkLst>
        <pc:spChg chg="mod">
          <ac:chgData name="Skudlarek, Karen" userId="48538c00-b2ba-473f-af08-20b60a3a0c4e" providerId="ADAL" clId="{31AF9EF2-ACFB-434D-A45D-3E23AD9DDE72}" dt="2026-05-13T17:32:44.287" v="355" actId="962"/>
          <ac:spMkLst>
            <pc:docMk/>
            <pc:sldMk cId="948518204" sldId="660"/>
            <ac:spMk id="4" creationId="{291FAA99-5D42-8A9F-C845-46B9E0A45C71}"/>
          </ac:spMkLst>
        </pc:spChg>
      </pc:sldChg>
      <pc:sldChg chg="modSp mod">
        <pc:chgData name="Skudlarek, Karen" userId="48538c00-b2ba-473f-af08-20b60a3a0c4e" providerId="ADAL" clId="{31AF9EF2-ACFB-434D-A45D-3E23AD9DDE72}" dt="2026-05-13T17:32:48.329" v="356" actId="962"/>
        <pc:sldMkLst>
          <pc:docMk/>
          <pc:sldMk cId="1565151435" sldId="661"/>
        </pc:sldMkLst>
        <pc:spChg chg="mod">
          <ac:chgData name="Skudlarek, Karen" userId="48538c00-b2ba-473f-af08-20b60a3a0c4e" providerId="ADAL" clId="{31AF9EF2-ACFB-434D-A45D-3E23AD9DDE72}" dt="2026-05-13T17:32:48.329" v="356" actId="962"/>
          <ac:spMkLst>
            <pc:docMk/>
            <pc:sldMk cId="1565151435" sldId="661"/>
            <ac:spMk id="4" creationId="{17FE0AFA-DC5D-63F3-BEE9-143BA3D34347}"/>
          </ac:spMkLst>
        </pc:spChg>
      </pc:sldChg>
      <pc:sldChg chg="modSp mod">
        <pc:chgData name="Skudlarek, Karen" userId="48538c00-b2ba-473f-af08-20b60a3a0c4e" providerId="ADAL" clId="{31AF9EF2-ACFB-434D-A45D-3E23AD9DDE72}" dt="2026-05-13T17:32:29.153" v="352" actId="962"/>
        <pc:sldMkLst>
          <pc:docMk/>
          <pc:sldMk cId="587057536" sldId="662"/>
        </pc:sldMkLst>
        <pc:spChg chg="mod ord">
          <ac:chgData name="Skudlarek, Karen" userId="48538c00-b2ba-473f-af08-20b60a3a0c4e" providerId="ADAL" clId="{31AF9EF2-ACFB-434D-A45D-3E23AD9DDE72}" dt="2026-05-13T17:32:29.153" v="352" actId="962"/>
          <ac:spMkLst>
            <pc:docMk/>
            <pc:sldMk cId="587057536" sldId="662"/>
            <ac:spMk id="4" creationId="{B89DE4E2-EB5E-9E09-4905-6F5AFCF53666}"/>
          </ac:spMkLst>
        </pc:spChg>
        <pc:picChg chg="mod">
          <ac:chgData name="Skudlarek, Karen" userId="48538c00-b2ba-473f-af08-20b60a3a0c4e" providerId="ADAL" clId="{31AF9EF2-ACFB-434D-A45D-3E23AD9DDE72}" dt="2026-05-13T15:05:18.196" v="316" actId="962"/>
          <ac:picMkLst>
            <pc:docMk/>
            <pc:sldMk cId="587057536" sldId="662"/>
            <ac:picMk id="21" creationId="{97266B1E-93FC-BA71-19D2-490C81A6AA35}"/>
          </ac:picMkLst>
        </pc:picChg>
      </pc:sldChg>
      <pc:sldChg chg="modSp mod">
        <pc:chgData name="Skudlarek, Karen" userId="48538c00-b2ba-473f-af08-20b60a3a0c4e" providerId="ADAL" clId="{31AF9EF2-ACFB-434D-A45D-3E23AD9DDE72}" dt="2026-05-13T17:32:33.053" v="353" actId="962"/>
        <pc:sldMkLst>
          <pc:docMk/>
          <pc:sldMk cId="2336571104" sldId="663"/>
        </pc:sldMkLst>
        <pc:spChg chg="mod">
          <ac:chgData name="Skudlarek, Karen" userId="48538c00-b2ba-473f-af08-20b60a3a0c4e" providerId="ADAL" clId="{31AF9EF2-ACFB-434D-A45D-3E23AD9DDE72}" dt="2026-05-13T17:32:33.053" v="353" actId="962"/>
          <ac:spMkLst>
            <pc:docMk/>
            <pc:sldMk cId="2336571104" sldId="663"/>
            <ac:spMk id="6" creationId="{8E90A2EF-7327-EB75-9E99-3455744B8A83}"/>
          </ac:spMkLst>
        </pc:spChg>
      </pc:sldChg>
      <pc:sldChg chg="modSp mod">
        <pc:chgData name="Skudlarek, Karen" userId="48538c00-b2ba-473f-af08-20b60a3a0c4e" providerId="ADAL" clId="{31AF9EF2-ACFB-434D-A45D-3E23AD9DDE72}" dt="2026-05-13T17:33:01.332" v="361" actId="962"/>
        <pc:sldMkLst>
          <pc:docMk/>
          <pc:sldMk cId="1942265113" sldId="664"/>
        </pc:sldMkLst>
        <pc:spChg chg="mod ord">
          <ac:chgData name="Skudlarek, Karen" userId="48538c00-b2ba-473f-af08-20b60a3a0c4e" providerId="ADAL" clId="{31AF9EF2-ACFB-434D-A45D-3E23AD9DDE72}" dt="2026-05-13T17:33:01.332" v="361" actId="962"/>
          <ac:spMkLst>
            <pc:docMk/>
            <pc:sldMk cId="1942265113" sldId="664"/>
            <ac:spMk id="4" creationId="{7B1BB8A2-292A-8D56-D744-8AF32261F85F}"/>
          </ac:spMkLst>
        </pc:spChg>
      </pc:sldChg>
      <pc:sldChg chg="modSp mod">
        <pc:chgData name="Skudlarek, Karen" userId="48538c00-b2ba-473f-af08-20b60a3a0c4e" providerId="ADAL" clId="{31AF9EF2-ACFB-434D-A45D-3E23AD9DDE72}" dt="2026-05-13T17:33:16.324" v="364" actId="962"/>
        <pc:sldMkLst>
          <pc:docMk/>
          <pc:sldMk cId="2801169056" sldId="665"/>
        </pc:sldMkLst>
        <pc:spChg chg="mod ord">
          <ac:chgData name="Skudlarek, Karen" userId="48538c00-b2ba-473f-af08-20b60a3a0c4e" providerId="ADAL" clId="{31AF9EF2-ACFB-434D-A45D-3E23AD9DDE72}" dt="2026-05-13T17:33:16.324" v="364" actId="962"/>
          <ac:spMkLst>
            <pc:docMk/>
            <pc:sldMk cId="2801169056" sldId="665"/>
            <ac:spMk id="4" creationId="{A04DD329-08E3-B2E1-EE56-5CD06CFD1367}"/>
          </ac:spMkLst>
        </pc:spChg>
      </pc:sldChg>
      <pc:sldChg chg="modSp mod">
        <pc:chgData name="Skudlarek, Karen" userId="48538c00-b2ba-473f-af08-20b60a3a0c4e" providerId="ADAL" clId="{31AF9EF2-ACFB-434D-A45D-3E23AD9DDE72}" dt="2026-05-13T17:34:23.356" v="375" actId="13244"/>
        <pc:sldMkLst>
          <pc:docMk/>
          <pc:sldMk cId="3648982218" sldId="666"/>
        </pc:sldMkLst>
        <pc:spChg chg="mod ord">
          <ac:chgData name="Skudlarek, Karen" userId="48538c00-b2ba-473f-af08-20b60a3a0c4e" providerId="ADAL" clId="{31AF9EF2-ACFB-434D-A45D-3E23AD9DDE72}" dt="2026-05-13T17:34:23.356" v="375" actId="13244"/>
          <ac:spMkLst>
            <pc:docMk/>
            <pc:sldMk cId="3648982218" sldId="666"/>
            <ac:spMk id="4" creationId="{A010EAB4-534A-D11D-E1FA-C0AEAB0F5758}"/>
          </ac:spMkLst>
        </pc:spChg>
      </pc:sldChg>
      <pc:sldChg chg="modSp mod">
        <pc:chgData name="Skudlarek, Karen" userId="48538c00-b2ba-473f-af08-20b60a3a0c4e" providerId="ADAL" clId="{31AF9EF2-ACFB-434D-A45D-3E23AD9DDE72}" dt="2026-05-13T17:34:27.750" v="376" actId="962"/>
        <pc:sldMkLst>
          <pc:docMk/>
          <pc:sldMk cId="2717901402" sldId="667"/>
        </pc:sldMkLst>
        <pc:spChg chg="mod">
          <ac:chgData name="Skudlarek, Karen" userId="48538c00-b2ba-473f-af08-20b60a3a0c4e" providerId="ADAL" clId="{31AF9EF2-ACFB-434D-A45D-3E23AD9DDE72}" dt="2026-05-13T17:34:27.750" v="376" actId="962"/>
          <ac:spMkLst>
            <pc:docMk/>
            <pc:sldMk cId="2717901402" sldId="667"/>
            <ac:spMk id="4" creationId="{96F7C1A4-DC83-9B2A-794A-2DAF443310FF}"/>
          </ac:spMkLst>
        </pc:spChg>
      </pc:sldChg>
      <pc:sldChg chg="modSp mod">
        <pc:chgData name="Skudlarek, Karen" userId="48538c00-b2ba-473f-af08-20b60a3a0c4e" providerId="ADAL" clId="{31AF9EF2-ACFB-434D-A45D-3E23AD9DDE72}" dt="2026-05-13T17:34:31.900" v="377" actId="962"/>
        <pc:sldMkLst>
          <pc:docMk/>
          <pc:sldMk cId="3179948193" sldId="668"/>
        </pc:sldMkLst>
        <pc:spChg chg="mod">
          <ac:chgData name="Skudlarek, Karen" userId="48538c00-b2ba-473f-af08-20b60a3a0c4e" providerId="ADAL" clId="{31AF9EF2-ACFB-434D-A45D-3E23AD9DDE72}" dt="2026-05-13T17:34:31.900" v="377" actId="962"/>
          <ac:spMkLst>
            <pc:docMk/>
            <pc:sldMk cId="3179948193" sldId="668"/>
            <ac:spMk id="4" creationId="{92F1F888-BDE9-1E36-0AE2-EA1B48D5C4B6}"/>
          </ac:spMkLst>
        </pc:spChg>
      </pc:sldChg>
      <pc:sldChg chg="modSp mod">
        <pc:chgData name="Skudlarek, Karen" userId="48538c00-b2ba-473f-af08-20b60a3a0c4e" providerId="ADAL" clId="{31AF9EF2-ACFB-434D-A45D-3E23AD9DDE72}" dt="2026-05-13T17:34:53.622" v="382" actId="962"/>
        <pc:sldMkLst>
          <pc:docMk/>
          <pc:sldMk cId="96628281" sldId="669"/>
        </pc:sldMkLst>
        <pc:spChg chg="mod ord">
          <ac:chgData name="Skudlarek, Karen" userId="48538c00-b2ba-473f-af08-20b60a3a0c4e" providerId="ADAL" clId="{31AF9EF2-ACFB-434D-A45D-3E23AD9DDE72}" dt="2026-05-13T17:34:53.622" v="382" actId="962"/>
          <ac:spMkLst>
            <pc:docMk/>
            <pc:sldMk cId="96628281" sldId="669"/>
            <ac:spMk id="4" creationId="{7F1DE795-FCF9-7509-566F-38F1F7AD33C4}"/>
          </ac:spMkLst>
        </pc:spChg>
      </pc:sldChg>
      <pc:sldChg chg="modSp mod">
        <pc:chgData name="Skudlarek, Karen" userId="48538c00-b2ba-473f-af08-20b60a3a0c4e" providerId="ADAL" clId="{31AF9EF2-ACFB-434D-A45D-3E23AD9DDE72}" dt="2026-05-13T17:34:35.368" v="378" actId="962"/>
        <pc:sldMkLst>
          <pc:docMk/>
          <pc:sldMk cId="2746558590" sldId="670"/>
        </pc:sldMkLst>
        <pc:spChg chg="mod ord">
          <ac:chgData name="Skudlarek, Karen" userId="48538c00-b2ba-473f-af08-20b60a3a0c4e" providerId="ADAL" clId="{31AF9EF2-ACFB-434D-A45D-3E23AD9DDE72}" dt="2026-05-13T17:34:35.368" v="378" actId="962"/>
          <ac:spMkLst>
            <pc:docMk/>
            <pc:sldMk cId="2746558590" sldId="670"/>
            <ac:spMk id="4" creationId="{BC091AFE-4320-C41F-4F6C-37D5FC2A84CF}"/>
          </ac:spMkLst>
        </pc:spChg>
        <pc:picChg chg="mod">
          <ac:chgData name="Skudlarek, Karen" userId="48538c00-b2ba-473f-af08-20b60a3a0c4e" providerId="ADAL" clId="{31AF9EF2-ACFB-434D-A45D-3E23AD9DDE72}" dt="2026-05-13T17:28:59.565" v="325" actId="962"/>
          <ac:picMkLst>
            <pc:docMk/>
            <pc:sldMk cId="2746558590" sldId="670"/>
            <ac:picMk id="7" creationId="{79EE253C-0B44-E043-2DC2-5B7A7990F38A}"/>
          </ac:picMkLst>
        </pc:picChg>
      </pc:sldChg>
      <pc:sldChg chg="delSp modSp mod">
        <pc:chgData name="Skudlarek, Karen" userId="48538c00-b2ba-473f-af08-20b60a3a0c4e" providerId="ADAL" clId="{31AF9EF2-ACFB-434D-A45D-3E23AD9DDE72}" dt="2026-05-13T17:34:46.871" v="380" actId="962"/>
        <pc:sldMkLst>
          <pc:docMk/>
          <pc:sldMk cId="4264136053" sldId="671"/>
        </pc:sldMkLst>
        <pc:spChg chg="mod ord">
          <ac:chgData name="Skudlarek, Karen" userId="48538c00-b2ba-473f-af08-20b60a3a0c4e" providerId="ADAL" clId="{31AF9EF2-ACFB-434D-A45D-3E23AD9DDE72}" dt="2026-05-13T17:34:46.871" v="380" actId="962"/>
          <ac:spMkLst>
            <pc:docMk/>
            <pc:sldMk cId="4264136053" sldId="671"/>
            <ac:spMk id="4" creationId="{8DF48493-464C-6EBD-204B-81ED01AF9719}"/>
          </ac:spMkLst>
        </pc:spChg>
        <pc:picChg chg="del">
          <ac:chgData name="Skudlarek, Karen" userId="48538c00-b2ba-473f-af08-20b60a3a0c4e" providerId="ADAL" clId="{31AF9EF2-ACFB-434D-A45D-3E23AD9DDE72}" dt="2026-05-13T17:29:05.829" v="326" actId="478"/>
          <ac:picMkLst>
            <pc:docMk/>
            <pc:sldMk cId="4264136053" sldId="671"/>
            <ac:picMk id="8" creationId="{A36443BD-4246-6986-C5E1-DAEB480F3D71}"/>
          </ac:picMkLst>
        </pc:picChg>
      </pc:sldChg>
      <pc:sldChg chg="modSp mod">
        <pc:chgData name="Skudlarek, Karen" userId="48538c00-b2ba-473f-af08-20b60a3a0c4e" providerId="ADAL" clId="{31AF9EF2-ACFB-434D-A45D-3E23AD9DDE72}" dt="2026-05-13T17:35:00.865" v="383" actId="962"/>
        <pc:sldMkLst>
          <pc:docMk/>
          <pc:sldMk cId="3270790555" sldId="672"/>
        </pc:sldMkLst>
        <pc:spChg chg="mod">
          <ac:chgData name="Skudlarek, Karen" userId="48538c00-b2ba-473f-af08-20b60a3a0c4e" providerId="ADAL" clId="{31AF9EF2-ACFB-434D-A45D-3E23AD9DDE72}" dt="2026-05-13T17:35:00.865" v="383" actId="962"/>
          <ac:spMkLst>
            <pc:docMk/>
            <pc:sldMk cId="3270790555" sldId="672"/>
            <ac:spMk id="4" creationId="{F87A4954-EE30-A05A-3182-DA7B07A7B749}"/>
          </ac:spMkLst>
        </pc:spChg>
      </pc:sldChg>
      <pc:sldChg chg="modSp mod">
        <pc:chgData name="Skudlarek, Karen" userId="48538c00-b2ba-473f-af08-20b60a3a0c4e" providerId="ADAL" clId="{31AF9EF2-ACFB-434D-A45D-3E23AD9DDE72}" dt="2026-05-13T17:35:09.032" v="386" actId="962"/>
        <pc:sldMkLst>
          <pc:docMk/>
          <pc:sldMk cId="2501904153" sldId="673"/>
        </pc:sldMkLst>
        <pc:spChg chg="mod">
          <ac:chgData name="Skudlarek, Karen" userId="48538c00-b2ba-473f-af08-20b60a3a0c4e" providerId="ADAL" clId="{31AF9EF2-ACFB-434D-A45D-3E23AD9DDE72}" dt="2026-05-13T17:35:09.032" v="386" actId="962"/>
          <ac:spMkLst>
            <pc:docMk/>
            <pc:sldMk cId="2501904153" sldId="673"/>
            <ac:spMk id="4" creationId="{083FACCA-6DEA-2CB6-4358-B3B94E332562}"/>
          </ac:spMkLst>
        </pc:spChg>
      </pc:sldChg>
    </pc:docChg>
  </pc:docChgLst>
  <pc:docChgLst>
    <pc:chgData name="Skudlarek, Karen" userId="48538c00-b2ba-473f-af08-20b60a3a0c4e" providerId="ADAL" clId="{70FFF8FB-0DC1-407B-9544-FF671F19CCEB}"/>
    <pc:docChg chg="undo custSel addSld delSld modSld sldOrd">
      <pc:chgData name="Skudlarek, Karen" userId="48538c00-b2ba-473f-af08-20b60a3a0c4e" providerId="ADAL" clId="{70FFF8FB-0DC1-407B-9544-FF671F19CCEB}" dt="2026-05-13T13:00:59.755" v="6008"/>
      <pc:docMkLst>
        <pc:docMk/>
      </pc:docMkLst>
      <pc:sldChg chg="ord">
        <pc:chgData name="Skudlarek, Karen" userId="48538c00-b2ba-473f-af08-20b60a3a0c4e" providerId="ADAL" clId="{70FFF8FB-0DC1-407B-9544-FF671F19CCEB}" dt="2026-05-13T11:08:18.281" v="1495"/>
        <pc:sldMkLst>
          <pc:docMk/>
          <pc:sldMk cId="2901464602" sldId="278"/>
        </pc:sldMkLst>
      </pc:sldChg>
      <pc:sldChg chg="add">
        <pc:chgData name="Skudlarek, Karen" userId="48538c00-b2ba-473f-af08-20b60a3a0c4e" providerId="ADAL" clId="{70FFF8FB-0DC1-407B-9544-FF671F19CCEB}" dt="2026-05-13T10:17:04.373" v="2"/>
        <pc:sldMkLst>
          <pc:docMk/>
          <pc:sldMk cId="3269703377" sldId="283"/>
        </pc:sldMkLst>
      </pc:sldChg>
      <pc:sldChg chg="add mod modShow">
        <pc:chgData name="Skudlarek, Karen" userId="48538c00-b2ba-473f-af08-20b60a3a0c4e" providerId="ADAL" clId="{70FFF8FB-0DC1-407B-9544-FF671F19CCEB}" dt="2026-05-13T13:00:03.866" v="6000" actId="729"/>
        <pc:sldMkLst>
          <pc:docMk/>
          <pc:sldMk cId="2212943416" sldId="286"/>
        </pc:sldMkLst>
      </pc:sldChg>
      <pc:sldChg chg="add mod modShow">
        <pc:chgData name="Skudlarek, Karen" userId="48538c00-b2ba-473f-af08-20b60a3a0c4e" providerId="ADAL" clId="{70FFF8FB-0DC1-407B-9544-FF671F19CCEB}" dt="2026-05-13T13:00:03.866" v="6000" actId="729"/>
        <pc:sldMkLst>
          <pc:docMk/>
          <pc:sldMk cId="778676990" sldId="320"/>
        </pc:sldMkLst>
      </pc:sldChg>
      <pc:sldChg chg="add mod modShow">
        <pc:chgData name="Skudlarek, Karen" userId="48538c00-b2ba-473f-af08-20b60a3a0c4e" providerId="ADAL" clId="{70FFF8FB-0DC1-407B-9544-FF671F19CCEB}" dt="2026-05-13T13:00:03.866" v="6000" actId="729"/>
        <pc:sldMkLst>
          <pc:docMk/>
          <pc:sldMk cId="2273642661" sldId="322"/>
        </pc:sldMkLst>
      </pc:sldChg>
      <pc:sldChg chg="add mod modShow">
        <pc:chgData name="Skudlarek, Karen" userId="48538c00-b2ba-473f-af08-20b60a3a0c4e" providerId="ADAL" clId="{70FFF8FB-0DC1-407B-9544-FF671F19CCEB}" dt="2026-05-13T13:00:03.866" v="6000" actId="729"/>
        <pc:sldMkLst>
          <pc:docMk/>
          <pc:sldMk cId="2526482961" sldId="323"/>
        </pc:sldMkLst>
      </pc:sldChg>
      <pc:sldChg chg="add mod modShow">
        <pc:chgData name="Skudlarek, Karen" userId="48538c00-b2ba-473f-af08-20b60a3a0c4e" providerId="ADAL" clId="{70FFF8FB-0DC1-407B-9544-FF671F19CCEB}" dt="2026-05-13T13:00:03.866" v="6000" actId="729"/>
        <pc:sldMkLst>
          <pc:docMk/>
          <pc:sldMk cId="4003410918" sldId="324"/>
        </pc:sldMkLst>
      </pc:sldChg>
      <pc:sldChg chg="add mod modShow">
        <pc:chgData name="Skudlarek, Karen" userId="48538c00-b2ba-473f-af08-20b60a3a0c4e" providerId="ADAL" clId="{70FFF8FB-0DC1-407B-9544-FF671F19CCEB}" dt="2026-05-13T13:00:03.866" v="6000" actId="729"/>
        <pc:sldMkLst>
          <pc:docMk/>
          <pc:sldMk cId="4074172832" sldId="325"/>
        </pc:sldMkLst>
      </pc:sldChg>
      <pc:sldChg chg="add ord">
        <pc:chgData name="Skudlarek, Karen" userId="48538c00-b2ba-473f-af08-20b60a3a0c4e" providerId="ADAL" clId="{70FFF8FB-0DC1-407B-9544-FF671F19CCEB}" dt="2026-05-13T11:14:00.158" v="1761"/>
        <pc:sldMkLst>
          <pc:docMk/>
          <pc:sldMk cId="2970468626" sldId="334"/>
        </pc:sldMkLst>
      </pc:sldChg>
      <pc:sldChg chg="modSp mod ord">
        <pc:chgData name="Skudlarek, Karen" userId="48538c00-b2ba-473f-af08-20b60a3a0c4e" providerId="ADAL" clId="{70FFF8FB-0DC1-407B-9544-FF671F19CCEB}" dt="2026-05-13T10:34:13.414" v="337" actId="6549"/>
        <pc:sldMkLst>
          <pc:docMk/>
          <pc:sldMk cId="3771216080" sldId="346"/>
        </pc:sldMkLst>
        <pc:spChg chg="mod">
          <ac:chgData name="Skudlarek, Karen" userId="48538c00-b2ba-473f-af08-20b60a3a0c4e" providerId="ADAL" clId="{70FFF8FB-0DC1-407B-9544-FF671F19CCEB}" dt="2026-05-13T10:34:13.414" v="337" actId="6549"/>
          <ac:spMkLst>
            <pc:docMk/>
            <pc:sldMk cId="3771216080" sldId="346"/>
            <ac:spMk id="2" creationId="{60666A6E-2D90-3A6D-E964-F916528F78F5}"/>
          </ac:spMkLst>
        </pc:spChg>
      </pc:sldChg>
      <pc:sldChg chg="addSp modSp ord modAnim">
        <pc:chgData name="Skudlarek, Karen" userId="48538c00-b2ba-473f-af08-20b60a3a0c4e" providerId="ADAL" clId="{70FFF8FB-0DC1-407B-9544-FF671F19CCEB}" dt="2026-05-13T10:42:52.875" v="560" actId="20577"/>
        <pc:sldMkLst>
          <pc:docMk/>
          <pc:sldMk cId="1414672336" sldId="360"/>
        </pc:sldMkLst>
        <pc:spChg chg="add mod">
          <ac:chgData name="Skudlarek, Karen" userId="48538c00-b2ba-473f-af08-20b60a3a0c4e" providerId="ADAL" clId="{70FFF8FB-0DC1-407B-9544-FF671F19CCEB}" dt="2026-05-13T10:42:52.875" v="560" actId="20577"/>
          <ac:spMkLst>
            <pc:docMk/>
            <pc:sldMk cId="1414672336" sldId="360"/>
            <ac:spMk id="10" creationId="{17E0DB85-3BF9-040D-9B72-D49D0A90D115}"/>
          </ac:spMkLst>
        </pc:spChg>
      </pc:sldChg>
      <pc:sldChg chg="modSp mod ord">
        <pc:chgData name="Skudlarek, Karen" userId="48538c00-b2ba-473f-af08-20b60a3a0c4e" providerId="ADAL" clId="{70FFF8FB-0DC1-407B-9544-FF671F19CCEB}" dt="2026-05-13T11:09:47.696" v="1497"/>
        <pc:sldMkLst>
          <pc:docMk/>
          <pc:sldMk cId="2144942451" sldId="361"/>
        </pc:sldMkLst>
        <pc:spChg chg="mod">
          <ac:chgData name="Skudlarek, Karen" userId="48538c00-b2ba-473f-af08-20b60a3a0c4e" providerId="ADAL" clId="{70FFF8FB-0DC1-407B-9544-FF671F19CCEB}" dt="2026-05-13T10:16:16.759" v="1" actId="14100"/>
          <ac:spMkLst>
            <pc:docMk/>
            <pc:sldMk cId="2144942451" sldId="361"/>
            <ac:spMk id="7" creationId="{A44BDE5E-C3F5-B03A-660A-F49520761BB8}"/>
          </ac:spMkLst>
        </pc:spChg>
      </pc:sldChg>
      <pc:sldChg chg="add del">
        <pc:chgData name="Skudlarek, Karen" userId="48538c00-b2ba-473f-af08-20b60a3a0c4e" providerId="ADAL" clId="{70FFF8FB-0DC1-407B-9544-FF671F19CCEB}" dt="2026-05-13T11:43:38.007" v="2597" actId="47"/>
        <pc:sldMkLst>
          <pc:docMk/>
          <pc:sldMk cId="3692634051" sldId="363"/>
        </pc:sldMkLst>
      </pc:sldChg>
      <pc:sldChg chg="add mod modShow">
        <pc:chgData name="Skudlarek, Karen" userId="48538c00-b2ba-473f-af08-20b60a3a0c4e" providerId="ADAL" clId="{70FFF8FB-0DC1-407B-9544-FF671F19CCEB}" dt="2026-05-13T13:00:03.866" v="6000" actId="729"/>
        <pc:sldMkLst>
          <pc:docMk/>
          <pc:sldMk cId="4119426208" sldId="365"/>
        </pc:sldMkLst>
      </pc:sldChg>
      <pc:sldChg chg="modSp add mod">
        <pc:chgData name="Skudlarek, Karen" userId="48538c00-b2ba-473f-af08-20b60a3a0c4e" providerId="ADAL" clId="{70FFF8FB-0DC1-407B-9544-FF671F19CCEB}" dt="2026-05-13T10:17:25.899" v="16" actId="14100"/>
        <pc:sldMkLst>
          <pc:docMk/>
          <pc:sldMk cId="1766169069" sldId="602"/>
        </pc:sldMkLst>
        <pc:spChg chg="mod">
          <ac:chgData name="Skudlarek, Karen" userId="48538c00-b2ba-473f-af08-20b60a3a0c4e" providerId="ADAL" clId="{70FFF8FB-0DC1-407B-9544-FF671F19CCEB}" dt="2026-05-13T10:17:25.899" v="16" actId="14100"/>
          <ac:spMkLst>
            <pc:docMk/>
            <pc:sldMk cId="1766169069" sldId="602"/>
            <ac:spMk id="2" creationId="{40F6277D-4EA9-5226-6C34-CA5A4871F2D9}"/>
          </ac:spMkLst>
        </pc:spChg>
      </pc:sldChg>
      <pc:sldChg chg="add">
        <pc:chgData name="Skudlarek, Karen" userId="48538c00-b2ba-473f-af08-20b60a3a0c4e" providerId="ADAL" clId="{70FFF8FB-0DC1-407B-9544-FF671F19CCEB}" dt="2026-05-13T10:24:05.433" v="49"/>
        <pc:sldMkLst>
          <pc:docMk/>
          <pc:sldMk cId="1282597274" sldId="632"/>
        </pc:sldMkLst>
      </pc:sldChg>
      <pc:sldChg chg="add mod modShow">
        <pc:chgData name="Skudlarek, Karen" userId="48538c00-b2ba-473f-af08-20b60a3a0c4e" providerId="ADAL" clId="{70FFF8FB-0DC1-407B-9544-FF671F19CCEB}" dt="2026-05-13T13:00:03.866" v="6000" actId="729"/>
        <pc:sldMkLst>
          <pc:docMk/>
          <pc:sldMk cId="383748769" sldId="633"/>
        </pc:sldMkLst>
      </pc:sldChg>
      <pc:sldChg chg="modSp add mod">
        <pc:chgData name="Skudlarek, Karen" userId="48538c00-b2ba-473f-af08-20b60a3a0c4e" providerId="ADAL" clId="{70FFF8FB-0DC1-407B-9544-FF671F19CCEB}" dt="2026-05-13T12:06:25.694" v="3017" actId="6549"/>
        <pc:sldMkLst>
          <pc:docMk/>
          <pc:sldMk cId="897297068" sldId="634"/>
        </pc:sldMkLst>
        <pc:spChg chg="mod">
          <ac:chgData name="Skudlarek, Karen" userId="48538c00-b2ba-473f-af08-20b60a3a0c4e" providerId="ADAL" clId="{70FFF8FB-0DC1-407B-9544-FF671F19CCEB}" dt="2026-05-13T12:06:25.694" v="3017" actId="6549"/>
          <ac:spMkLst>
            <pc:docMk/>
            <pc:sldMk cId="897297068" sldId="634"/>
            <ac:spMk id="9" creationId="{85958935-B8F0-C4CE-9EDE-5E3A6D6A4E1D}"/>
          </ac:spMkLst>
        </pc:spChg>
      </pc:sldChg>
      <pc:sldChg chg="add del">
        <pc:chgData name="Skudlarek, Karen" userId="48538c00-b2ba-473f-af08-20b60a3a0c4e" providerId="ADAL" clId="{70FFF8FB-0DC1-407B-9544-FF671F19CCEB}" dt="2026-05-13T11:43:25.411" v="2596" actId="47"/>
        <pc:sldMkLst>
          <pc:docMk/>
          <pc:sldMk cId="2446582375" sldId="636"/>
        </pc:sldMkLst>
      </pc:sldChg>
      <pc:sldChg chg="addSp modSp add mod ord">
        <pc:chgData name="Skudlarek, Karen" userId="48538c00-b2ba-473f-af08-20b60a3a0c4e" providerId="ADAL" clId="{70FFF8FB-0DC1-407B-9544-FF671F19CCEB}" dt="2026-05-13T11:42:57.220" v="2595" actId="13244"/>
        <pc:sldMkLst>
          <pc:docMk/>
          <pc:sldMk cId="2422025055" sldId="637"/>
        </pc:sldMkLst>
        <pc:spChg chg="add mod">
          <ac:chgData name="Skudlarek, Karen" userId="48538c00-b2ba-473f-af08-20b60a3a0c4e" providerId="ADAL" clId="{70FFF8FB-0DC1-407B-9544-FF671F19CCEB}" dt="2026-05-13T11:42:40.361" v="2594" actId="1076"/>
          <ac:spMkLst>
            <pc:docMk/>
            <pc:sldMk cId="2422025055" sldId="637"/>
            <ac:spMk id="4" creationId="{13AF68CC-0146-10C6-36C3-A90975681E72}"/>
          </ac:spMkLst>
        </pc:spChg>
        <pc:spChg chg="ord">
          <ac:chgData name="Skudlarek, Karen" userId="48538c00-b2ba-473f-af08-20b60a3a0c4e" providerId="ADAL" clId="{70FFF8FB-0DC1-407B-9544-FF671F19CCEB}" dt="2026-05-13T11:42:57.220" v="2595" actId="13244"/>
          <ac:spMkLst>
            <pc:docMk/>
            <pc:sldMk cId="2422025055" sldId="637"/>
            <ac:spMk id="6" creationId="{1AAA4C6B-B5A1-BC42-B960-E9C6C9D47314}"/>
          </ac:spMkLst>
        </pc:spChg>
        <pc:picChg chg="mod">
          <ac:chgData name="Skudlarek, Karen" userId="48538c00-b2ba-473f-af08-20b60a3a0c4e" providerId="ADAL" clId="{70FFF8FB-0DC1-407B-9544-FF671F19CCEB}" dt="2026-05-13T11:42:13.283" v="2554" actId="1076"/>
          <ac:picMkLst>
            <pc:docMk/>
            <pc:sldMk cId="2422025055" sldId="637"/>
            <ac:picMk id="6146" creationId="{846E5DB9-BB4E-F51D-53E5-3EB83004CCC4}"/>
          </ac:picMkLst>
        </pc:picChg>
      </pc:sldChg>
      <pc:sldChg chg="add del">
        <pc:chgData name="Skudlarek, Karen" userId="48538c00-b2ba-473f-af08-20b60a3a0c4e" providerId="ADAL" clId="{70FFF8FB-0DC1-407B-9544-FF671F19CCEB}" dt="2026-05-13T11:43:40.501" v="2598" actId="47"/>
        <pc:sldMkLst>
          <pc:docMk/>
          <pc:sldMk cId="4111922176" sldId="638"/>
        </pc:sldMkLst>
      </pc:sldChg>
      <pc:sldChg chg="add mod modShow">
        <pc:chgData name="Skudlarek, Karen" userId="48538c00-b2ba-473f-af08-20b60a3a0c4e" providerId="ADAL" clId="{70FFF8FB-0DC1-407B-9544-FF671F19CCEB}" dt="2026-05-13T13:00:03.866" v="6000" actId="729"/>
        <pc:sldMkLst>
          <pc:docMk/>
          <pc:sldMk cId="3233257717" sldId="639"/>
        </pc:sldMkLst>
      </pc:sldChg>
      <pc:sldChg chg="add mod modShow">
        <pc:chgData name="Skudlarek, Karen" userId="48538c00-b2ba-473f-af08-20b60a3a0c4e" providerId="ADAL" clId="{70FFF8FB-0DC1-407B-9544-FF671F19CCEB}" dt="2026-05-13T13:00:03.866" v="6000" actId="729"/>
        <pc:sldMkLst>
          <pc:docMk/>
          <pc:sldMk cId="706608094" sldId="640"/>
        </pc:sldMkLst>
      </pc:sldChg>
      <pc:sldChg chg="add mod modShow">
        <pc:chgData name="Skudlarek, Karen" userId="48538c00-b2ba-473f-af08-20b60a3a0c4e" providerId="ADAL" clId="{70FFF8FB-0DC1-407B-9544-FF671F19CCEB}" dt="2026-05-13T13:00:03.866" v="6000" actId="729"/>
        <pc:sldMkLst>
          <pc:docMk/>
          <pc:sldMk cId="3798568255" sldId="641"/>
        </pc:sldMkLst>
      </pc:sldChg>
      <pc:sldChg chg="add mod modShow">
        <pc:chgData name="Skudlarek, Karen" userId="48538c00-b2ba-473f-af08-20b60a3a0c4e" providerId="ADAL" clId="{70FFF8FB-0DC1-407B-9544-FF671F19CCEB}" dt="2026-05-13T13:00:03.866" v="6000" actId="729"/>
        <pc:sldMkLst>
          <pc:docMk/>
          <pc:sldMk cId="2558391764" sldId="642"/>
        </pc:sldMkLst>
      </pc:sldChg>
      <pc:sldChg chg="modSp add mod ord">
        <pc:chgData name="Skudlarek, Karen" userId="48538c00-b2ba-473f-af08-20b60a3a0c4e" providerId="ADAL" clId="{70FFF8FB-0DC1-407B-9544-FF671F19CCEB}" dt="2026-05-13T11:14:31.441" v="1819" actId="20577"/>
        <pc:sldMkLst>
          <pc:docMk/>
          <pc:sldMk cId="3929690392" sldId="650"/>
        </pc:sldMkLst>
        <pc:spChg chg="mod">
          <ac:chgData name="Skudlarek, Karen" userId="48538c00-b2ba-473f-af08-20b60a3a0c4e" providerId="ADAL" clId="{70FFF8FB-0DC1-407B-9544-FF671F19CCEB}" dt="2026-05-13T11:14:31.441" v="1819" actId="20577"/>
          <ac:spMkLst>
            <pc:docMk/>
            <pc:sldMk cId="3929690392" sldId="650"/>
            <ac:spMk id="2" creationId="{CEF9583A-D075-0A70-A4F4-C4CF4AF811B8}"/>
          </ac:spMkLst>
        </pc:spChg>
        <pc:graphicFrameChg chg="modGraphic">
          <ac:chgData name="Skudlarek, Karen" userId="48538c00-b2ba-473f-af08-20b60a3a0c4e" providerId="ADAL" clId="{70FFF8FB-0DC1-407B-9544-FF671F19CCEB}" dt="2026-05-13T10:19:05.194" v="47" actId="6549"/>
          <ac:graphicFrameMkLst>
            <pc:docMk/>
            <pc:sldMk cId="3929690392" sldId="650"/>
            <ac:graphicFrameMk id="3" creationId="{EA2F5D2B-EB70-4C3B-794A-74B24EEE3678}"/>
          </ac:graphicFrameMkLst>
        </pc:graphicFrameChg>
      </pc:sldChg>
      <pc:sldChg chg="add">
        <pc:chgData name="Skudlarek, Karen" userId="48538c00-b2ba-473f-af08-20b60a3a0c4e" providerId="ADAL" clId="{70FFF8FB-0DC1-407B-9544-FF671F19CCEB}" dt="2026-05-13T10:24:05.433" v="49"/>
        <pc:sldMkLst>
          <pc:docMk/>
          <pc:sldMk cId="672635734" sldId="651"/>
        </pc:sldMkLst>
      </pc:sldChg>
      <pc:sldChg chg="add">
        <pc:chgData name="Skudlarek, Karen" userId="48538c00-b2ba-473f-af08-20b60a3a0c4e" providerId="ADAL" clId="{70FFF8FB-0DC1-407B-9544-FF671F19CCEB}" dt="2026-05-13T10:24:05.433" v="49"/>
        <pc:sldMkLst>
          <pc:docMk/>
          <pc:sldMk cId="948681805" sldId="652"/>
        </pc:sldMkLst>
      </pc:sldChg>
      <pc:sldChg chg="add">
        <pc:chgData name="Skudlarek, Karen" userId="48538c00-b2ba-473f-af08-20b60a3a0c4e" providerId="ADAL" clId="{70FFF8FB-0DC1-407B-9544-FF671F19CCEB}" dt="2026-05-13T10:24:05.433" v="49"/>
        <pc:sldMkLst>
          <pc:docMk/>
          <pc:sldMk cId="4089584999" sldId="653"/>
        </pc:sldMkLst>
      </pc:sldChg>
      <pc:sldChg chg="addSp delSp modSp add mod ord modAnim">
        <pc:chgData name="Skudlarek, Karen" userId="48538c00-b2ba-473f-af08-20b60a3a0c4e" providerId="ADAL" clId="{70FFF8FB-0DC1-407B-9544-FF671F19CCEB}" dt="2026-05-13T10:33:41.014" v="319"/>
        <pc:sldMkLst>
          <pc:docMk/>
          <pc:sldMk cId="3240586374" sldId="654"/>
        </pc:sldMkLst>
        <pc:spChg chg="mod">
          <ac:chgData name="Skudlarek, Karen" userId="48538c00-b2ba-473f-af08-20b60a3a0c4e" providerId="ADAL" clId="{70FFF8FB-0DC1-407B-9544-FF671F19CCEB}" dt="2026-05-13T10:26:29.860" v="93" actId="14100"/>
          <ac:spMkLst>
            <pc:docMk/>
            <pc:sldMk cId="3240586374" sldId="654"/>
            <ac:spMk id="2" creationId="{F21F1F94-5E36-6654-ABC9-81148118BF4A}"/>
          </ac:spMkLst>
        </pc:spChg>
        <pc:spChg chg="del">
          <ac:chgData name="Skudlarek, Karen" userId="48538c00-b2ba-473f-af08-20b60a3a0c4e" providerId="ADAL" clId="{70FFF8FB-0DC1-407B-9544-FF671F19CCEB}" dt="2026-05-13T10:27:13.024" v="117" actId="478"/>
          <ac:spMkLst>
            <pc:docMk/>
            <pc:sldMk cId="3240586374" sldId="654"/>
            <ac:spMk id="3" creationId="{C12C79A7-24D2-5E9E-2246-C9F1C93A5E78}"/>
          </ac:spMkLst>
        </pc:spChg>
        <pc:spChg chg="mod">
          <ac:chgData name="Skudlarek, Karen" userId="48538c00-b2ba-473f-af08-20b60a3a0c4e" providerId="ADAL" clId="{70FFF8FB-0DC1-407B-9544-FF671F19CCEB}" dt="2026-05-13T10:27:02.356" v="116" actId="20577"/>
          <ac:spMkLst>
            <pc:docMk/>
            <pc:sldMk cId="3240586374" sldId="654"/>
            <ac:spMk id="7" creationId="{44BD5648-F952-6BC6-EAE8-FFFD8A3AA753}"/>
          </ac:spMkLst>
        </pc:spChg>
        <pc:spChg chg="add del mod">
          <ac:chgData name="Skudlarek, Karen" userId="48538c00-b2ba-473f-af08-20b60a3a0c4e" providerId="ADAL" clId="{70FFF8FB-0DC1-407B-9544-FF671F19CCEB}" dt="2026-05-13T10:27:15.533" v="118" actId="478"/>
          <ac:spMkLst>
            <pc:docMk/>
            <pc:sldMk cId="3240586374" sldId="654"/>
            <ac:spMk id="9" creationId="{02609244-0608-B2B3-8F16-FBF54FB27CF4}"/>
          </ac:spMkLst>
        </pc:spChg>
        <pc:graphicFrameChg chg="add mod ord modGraphic">
          <ac:chgData name="Skudlarek, Karen" userId="48538c00-b2ba-473f-af08-20b60a3a0c4e" providerId="ADAL" clId="{70FFF8FB-0DC1-407B-9544-FF671F19CCEB}" dt="2026-05-13T10:31:02.734" v="309" actId="13244"/>
          <ac:graphicFrameMkLst>
            <pc:docMk/>
            <pc:sldMk cId="3240586374" sldId="654"/>
            <ac:graphicFrameMk id="10" creationId="{23A28A89-01D3-C28B-6704-F1FB35FD227A}"/>
          </ac:graphicFrameMkLst>
        </pc:graphicFrameChg>
      </pc:sldChg>
      <pc:sldChg chg="addSp delSp modSp add mod delAnim modAnim">
        <pc:chgData name="Skudlarek, Karen" userId="48538c00-b2ba-473f-af08-20b60a3a0c4e" providerId="ADAL" clId="{70FFF8FB-0DC1-407B-9544-FF671F19CCEB}" dt="2026-05-13T12:16:54.043" v="3481" actId="13244"/>
        <pc:sldMkLst>
          <pc:docMk/>
          <pc:sldMk cId="2233868591" sldId="655"/>
        </pc:sldMkLst>
        <pc:spChg chg="mod">
          <ac:chgData name="Skudlarek, Karen" userId="48538c00-b2ba-473f-af08-20b60a3a0c4e" providerId="ADAL" clId="{70FFF8FB-0DC1-407B-9544-FF671F19CCEB}" dt="2026-05-13T10:44:43.490" v="648" actId="20577"/>
          <ac:spMkLst>
            <pc:docMk/>
            <pc:sldMk cId="2233868591" sldId="655"/>
            <ac:spMk id="2" creationId="{133DFA5B-E673-18EE-9359-CA89B4F2C453}"/>
          </ac:spMkLst>
        </pc:spChg>
        <pc:spChg chg="mod">
          <ac:chgData name="Skudlarek, Karen" userId="48538c00-b2ba-473f-af08-20b60a3a0c4e" providerId="ADAL" clId="{70FFF8FB-0DC1-407B-9544-FF671F19CCEB}" dt="2026-05-13T10:40:37.484" v="548" actId="21"/>
          <ac:spMkLst>
            <pc:docMk/>
            <pc:sldMk cId="2233868591" sldId="655"/>
            <ac:spMk id="3" creationId="{1F232D9B-9893-E6E7-BCD2-97144609BECF}"/>
          </ac:spMkLst>
        </pc:spChg>
        <pc:spChg chg="ord">
          <ac:chgData name="Skudlarek, Karen" userId="48538c00-b2ba-473f-af08-20b60a3a0c4e" providerId="ADAL" clId="{70FFF8FB-0DC1-407B-9544-FF671F19CCEB}" dt="2026-05-13T12:16:54.043" v="3481" actId="13244"/>
          <ac:spMkLst>
            <pc:docMk/>
            <pc:sldMk cId="2233868591" sldId="655"/>
            <ac:spMk id="4" creationId="{F0AAEBB5-C3EE-F3B4-5B30-65FCED727240}"/>
          </ac:spMkLst>
        </pc:spChg>
        <pc:spChg chg="add del">
          <ac:chgData name="Skudlarek, Karen" userId="48538c00-b2ba-473f-af08-20b60a3a0c4e" providerId="ADAL" clId="{70FFF8FB-0DC1-407B-9544-FF671F19CCEB}" dt="2026-05-13T10:37:24.338" v="519" actId="478"/>
          <ac:spMkLst>
            <pc:docMk/>
            <pc:sldMk cId="2233868591" sldId="655"/>
            <ac:spMk id="9" creationId="{6C4339EE-914A-69FD-2665-71C993A7478F}"/>
          </ac:spMkLst>
        </pc:spChg>
        <pc:spChg chg="add del mod ord">
          <ac:chgData name="Skudlarek, Karen" userId="48538c00-b2ba-473f-af08-20b60a3a0c4e" providerId="ADAL" clId="{70FFF8FB-0DC1-407B-9544-FF671F19CCEB}" dt="2026-05-13T10:42:14.697" v="551" actId="21"/>
          <ac:spMkLst>
            <pc:docMk/>
            <pc:sldMk cId="2233868591" sldId="655"/>
            <ac:spMk id="10" creationId="{17E0DB85-3BF9-040D-9B72-D49D0A90D115}"/>
          </ac:spMkLst>
        </pc:spChg>
        <pc:spChg chg="add mod">
          <ac:chgData name="Skudlarek, Karen" userId="48538c00-b2ba-473f-af08-20b60a3a0c4e" providerId="ADAL" clId="{70FFF8FB-0DC1-407B-9544-FF671F19CCEB}" dt="2026-05-13T10:42:20.716" v="552" actId="113"/>
          <ac:spMkLst>
            <pc:docMk/>
            <pc:sldMk cId="2233868591" sldId="655"/>
            <ac:spMk id="11" creationId="{224863D2-F17E-9899-B87D-DD63A9B6358B}"/>
          </ac:spMkLst>
        </pc:spChg>
        <pc:graphicFrameChg chg="add mod">
          <ac:chgData name="Skudlarek, Karen" userId="48538c00-b2ba-473f-af08-20b60a3a0c4e" providerId="ADAL" clId="{70FFF8FB-0DC1-407B-9544-FF671F19CCEB}" dt="2026-05-13T10:37:18.546" v="517"/>
          <ac:graphicFrameMkLst>
            <pc:docMk/>
            <pc:sldMk cId="2233868591" sldId="655"/>
            <ac:graphicFrameMk id="7" creationId="{A035638E-C776-79C3-3733-FCB730F378E6}"/>
          </ac:graphicFrameMkLst>
        </pc:graphicFrameChg>
      </pc:sldChg>
      <pc:sldChg chg="addSp modSp add mod ord">
        <pc:chgData name="Skudlarek, Karen" userId="48538c00-b2ba-473f-af08-20b60a3a0c4e" providerId="ADAL" clId="{70FFF8FB-0DC1-407B-9544-FF671F19CCEB}" dt="2026-05-13T10:48:16.636" v="1007" actId="13244"/>
        <pc:sldMkLst>
          <pc:docMk/>
          <pc:sldMk cId="2155434193" sldId="656"/>
        </pc:sldMkLst>
        <pc:spChg chg="mod">
          <ac:chgData name="Skudlarek, Karen" userId="48538c00-b2ba-473f-af08-20b60a3a0c4e" providerId="ADAL" clId="{70FFF8FB-0DC1-407B-9544-FF671F19CCEB}" dt="2026-05-13T10:44:20.062" v="587" actId="20577"/>
          <ac:spMkLst>
            <pc:docMk/>
            <pc:sldMk cId="2155434193" sldId="656"/>
            <ac:spMk id="2" creationId="{C8B1F8EC-2A3F-C52C-887B-C8A259DD56C5}"/>
          </ac:spMkLst>
        </pc:spChg>
        <pc:spChg chg="mod">
          <ac:chgData name="Skudlarek, Karen" userId="48538c00-b2ba-473f-af08-20b60a3a0c4e" providerId="ADAL" clId="{70FFF8FB-0DC1-407B-9544-FF671F19CCEB}" dt="2026-05-13T10:48:10.161" v="1005" actId="14100"/>
          <ac:spMkLst>
            <pc:docMk/>
            <pc:sldMk cId="2155434193" sldId="656"/>
            <ac:spMk id="3" creationId="{E77FD31C-605E-F82B-807E-86E4FDFDF936}"/>
          </ac:spMkLst>
        </pc:spChg>
        <pc:spChg chg="ord">
          <ac:chgData name="Skudlarek, Karen" userId="48538c00-b2ba-473f-af08-20b60a3a0c4e" providerId="ADAL" clId="{70FFF8FB-0DC1-407B-9544-FF671F19CCEB}" dt="2026-05-13T10:48:16.636" v="1007" actId="13244"/>
          <ac:spMkLst>
            <pc:docMk/>
            <pc:sldMk cId="2155434193" sldId="656"/>
            <ac:spMk id="4" creationId="{C220E870-C1A7-A9BA-CC81-9CDC357AE9A7}"/>
          </ac:spMkLst>
        </pc:spChg>
        <pc:spChg chg="add mod">
          <ac:chgData name="Skudlarek, Karen" userId="48538c00-b2ba-473f-af08-20b60a3a0c4e" providerId="ADAL" clId="{70FFF8FB-0DC1-407B-9544-FF671F19CCEB}" dt="2026-05-13T10:48:13.437" v="1006" actId="1076"/>
          <ac:spMkLst>
            <pc:docMk/>
            <pc:sldMk cId="2155434193" sldId="656"/>
            <ac:spMk id="7" creationId="{EA3AD868-39D3-C569-D492-A6748392B698}"/>
          </ac:spMkLst>
        </pc:spChg>
      </pc:sldChg>
      <pc:sldChg chg="delSp modSp add mod addAnim delAnim modAnim modNotesTx">
        <pc:chgData name="Skudlarek, Karen" userId="48538c00-b2ba-473f-af08-20b60a3a0c4e" providerId="ADAL" clId="{70FFF8FB-0DC1-407B-9544-FF671F19CCEB}" dt="2026-05-13T11:00:34.078" v="1181"/>
        <pc:sldMkLst>
          <pc:docMk/>
          <pc:sldMk cId="2906032424" sldId="657"/>
        </pc:sldMkLst>
        <pc:spChg chg="mod">
          <ac:chgData name="Skudlarek, Karen" userId="48538c00-b2ba-473f-af08-20b60a3a0c4e" providerId="ADAL" clId="{70FFF8FB-0DC1-407B-9544-FF671F19CCEB}" dt="2026-05-13T10:49:07.226" v="1037" actId="20577"/>
          <ac:spMkLst>
            <pc:docMk/>
            <pc:sldMk cId="2906032424" sldId="657"/>
            <ac:spMk id="2" creationId="{3776175C-764F-B584-F23D-951F3EFD6B4D}"/>
          </ac:spMkLst>
        </pc:spChg>
        <pc:spChg chg="mod">
          <ac:chgData name="Skudlarek, Karen" userId="48538c00-b2ba-473f-af08-20b60a3a0c4e" providerId="ADAL" clId="{70FFF8FB-0DC1-407B-9544-FF671F19CCEB}" dt="2026-05-13T10:57:08.955" v="1170" actId="6549"/>
          <ac:spMkLst>
            <pc:docMk/>
            <pc:sldMk cId="2906032424" sldId="657"/>
            <ac:spMk id="3" creationId="{DBC8696B-11C9-3F3D-B450-B318E072353D}"/>
          </ac:spMkLst>
        </pc:spChg>
        <pc:spChg chg="del">
          <ac:chgData name="Skudlarek, Karen" userId="48538c00-b2ba-473f-af08-20b60a3a0c4e" providerId="ADAL" clId="{70FFF8FB-0DC1-407B-9544-FF671F19CCEB}" dt="2026-05-13T10:49:14.920" v="1039" actId="478"/>
          <ac:spMkLst>
            <pc:docMk/>
            <pc:sldMk cId="2906032424" sldId="657"/>
            <ac:spMk id="7" creationId="{8A98FA6F-EC1C-DA5B-9911-B0F499ED4355}"/>
          </ac:spMkLst>
        </pc:spChg>
      </pc:sldChg>
      <pc:sldChg chg="modSp add mod ord modAnim">
        <pc:chgData name="Skudlarek, Karen" userId="48538c00-b2ba-473f-af08-20b60a3a0c4e" providerId="ADAL" clId="{70FFF8FB-0DC1-407B-9544-FF671F19CCEB}" dt="2026-05-13T12:18:07.354" v="3519" actId="113"/>
        <pc:sldMkLst>
          <pc:docMk/>
          <pc:sldMk cId="330649683" sldId="658"/>
        </pc:sldMkLst>
        <pc:spChg chg="mod">
          <ac:chgData name="Skudlarek, Karen" userId="48538c00-b2ba-473f-af08-20b60a3a0c4e" providerId="ADAL" clId="{70FFF8FB-0DC1-407B-9544-FF671F19CCEB}" dt="2026-05-13T11:55:31.429" v="2613" actId="20577"/>
          <ac:spMkLst>
            <pc:docMk/>
            <pc:sldMk cId="330649683" sldId="658"/>
            <ac:spMk id="2" creationId="{C58A0533-530B-06D7-570E-62FD0FE03781}"/>
          </ac:spMkLst>
        </pc:spChg>
        <pc:spChg chg="mod">
          <ac:chgData name="Skudlarek, Karen" userId="48538c00-b2ba-473f-af08-20b60a3a0c4e" providerId="ADAL" clId="{70FFF8FB-0DC1-407B-9544-FF671F19CCEB}" dt="2026-05-13T12:18:07.354" v="3519" actId="113"/>
          <ac:spMkLst>
            <pc:docMk/>
            <pc:sldMk cId="330649683" sldId="658"/>
            <ac:spMk id="3" creationId="{9815ADA4-A560-915D-E05F-21E61AC26907}"/>
          </ac:spMkLst>
        </pc:spChg>
        <pc:spChg chg="mod">
          <ac:chgData name="Skudlarek, Karen" userId="48538c00-b2ba-473f-af08-20b60a3a0c4e" providerId="ADAL" clId="{70FFF8FB-0DC1-407B-9544-FF671F19CCEB}" dt="2026-05-13T11:06:49.169" v="1491" actId="1076"/>
          <ac:spMkLst>
            <pc:docMk/>
            <pc:sldMk cId="330649683" sldId="658"/>
            <ac:spMk id="7" creationId="{03A36455-F911-0D0C-D790-B333EFFE79F1}"/>
          </ac:spMkLst>
        </pc:spChg>
      </pc:sldChg>
      <pc:sldChg chg="modSp add mod modNotesTx">
        <pc:chgData name="Skudlarek, Karen" userId="48538c00-b2ba-473f-af08-20b60a3a0c4e" providerId="ADAL" clId="{70FFF8FB-0DC1-407B-9544-FF671F19CCEB}" dt="2026-05-13T11:55:41.898" v="2618" actId="27636"/>
        <pc:sldMkLst>
          <pc:docMk/>
          <pc:sldMk cId="853618725" sldId="659"/>
        </pc:sldMkLst>
        <pc:spChg chg="mod">
          <ac:chgData name="Skudlarek, Karen" userId="48538c00-b2ba-473f-af08-20b60a3a0c4e" providerId="ADAL" clId="{70FFF8FB-0DC1-407B-9544-FF671F19CCEB}" dt="2026-05-13T11:55:41.898" v="2618" actId="27636"/>
          <ac:spMkLst>
            <pc:docMk/>
            <pc:sldMk cId="853618725" sldId="659"/>
            <ac:spMk id="2" creationId="{53397E20-22F3-FFAA-9884-C7A06A931798}"/>
          </ac:spMkLst>
        </pc:spChg>
        <pc:spChg chg="mod">
          <ac:chgData name="Skudlarek, Karen" userId="48538c00-b2ba-473f-af08-20b60a3a0c4e" providerId="ADAL" clId="{70FFF8FB-0DC1-407B-9544-FF671F19CCEB}" dt="2026-05-13T11:23:33.156" v="1925" actId="1076"/>
          <ac:spMkLst>
            <pc:docMk/>
            <pc:sldMk cId="853618725" sldId="659"/>
            <ac:spMk id="3" creationId="{AE6DCF02-7849-63A1-B862-E34406DB4126}"/>
          </ac:spMkLst>
        </pc:spChg>
        <pc:spChg chg="mod">
          <ac:chgData name="Skudlarek, Karen" userId="48538c00-b2ba-473f-af08-20b60a3a0c4e" providerId="ADAL" clId="{70FFF8FB-0DC1-407B-9544-FF671F19CCEB}" dt="2026-05-13T11:12:40.578" v="1715" actId="20577"/>
          <ac:spMkLst>
            <pc:docMk/>
            <pc:sldMk cId="853618725" sldId="659"/>
            <ac:spMk id="7" creationId="{21E238CF-D5D3-FF5F-B7AE-656365B869B1}"/>
          </ac:spMkLst>
        </pc:spChg>
      </pc:sldChg>
      <pc:sldChg chg="addSp delSp modSp new mod modNotesTx">
        <pc:chgData name="Skudlarek, Karen" userId="48538c00-b2ba-473f-af08-20b60a3a0c4e" providerId="ADAL" clId="{70FFF8FB-0DC1-407B-9544-FF671F19CCEB}" dt="2026-05-13T12:17:19.127" v="3484" actId="13244"/>
        <pc:sldMkLst>
          <pc:docMk/>
          <pc:sldMk cId="948518204" sldId="660"/>
        </pc:sldMkLst>
        <pc:spChg chg="mod">
          <ac:chgData name="Skudlarek, Karen" userId="48538c00-b2ba-473f-af08-20b60a3a0c4e" providerId="ADAL" clId="{70FFF8FB-0DC1-407B-9544-FF671F19CCEB}" dt="2026-05-13T11:27:48.095" v="2024" actId="20577"/>
          <ac:spMkLst>
            <pc:docMk/>
            <pc:sldMk cId="948518204" sldId="660"/>
            <ac:spMk id="2" creationId="{E451261A-F674-C118-3A56-D08317A7FE07}"/>
          </ac:spMkLst>
        </pc:spChg>
        <pc:spChg chg="add del mod">
          <ac:chgData name="Skudlarek, Karen" userId="48538c00-b2ba-473f-af08-20b60a3a0c4e" providerId="ADAL" clId="{70FFF8FB-0DC1-407B-9544-FF671F19CCEB}" dt="2026-05-13T11:25:56.554" v="1998" actId="113"/>
          <ac:spMkLst>
            <pc:docMk/>
            <pc:sldMk cId="948518204" sldId="660"/>
            <ac:spMk id="3" creationId="{1A54EC67-81E2-F0D3-3485-A96DDE3FA1A6}"/>
          </ac:spMkLst>
        </pc:spChg>
        <pc:spChg chg="mod">
          <ac:chgData name="Skudlarek, Karen" userId="48538c00-b2ba-473f-af08-20b60a3a0c4e" providerId="ADAL" clId="{70FFF8FB-0DC1-407B-9544-FF671F19CCEB}" dt="2026-05-13T11:25:44.646" v="1997"/>
          <ac:spMkLst>
            <pc:docMk/>
            <pc:sldMk cId="948518204" sldId="660"/>
            <ac:spMk id="4" creationId="{291FAA99-5D42-8A9F-C845-46B9E0A45C71}"/>
          </ac:spMkLst>
        </pc:spChg>
        <pc:spChg chg="add del">
          <ac:chgData name="Skudlarek, Karen" userId="48538c00-b2ba-473f-af08-20b60a3a0c4e" providerId="ADAL" clId="{70FFF8FB-0DC1-407B-9544-FF671F19CCEB}" dt="2026-05-13T11:25:13.267" v="1990" actId="22"/>
          <ac:spMkLst>
            <pc:docMk/>
            <pc:sldMk cId="948518204" sldId="660"/>
            <ac:spMk id="7" creationId="{B79DEBCC-AE5A-BE30-A839-49DCEEB10E82}"/>
          </ac:spMkLst>
        </pc:spChg>
        <pc:spChg chg="add mod ord">
          <ac:chgData name="Skudlarek, Karen" userId="48538c00-b2ba-473f-af08-20b60a3a0c4e" providerId="ADAL" clId="{70FFF8FB-0DC1-407B-9544-FF671F19CCEB}" dt="2026-05-13T12:17:19.127" v="3484" actId="13244"/>
          <ac:spMkLst>
            <pc:docMk/>
            <pc:sldMk cId="948518204" sldId="660"/>
            <ac:spMk id="8" creationId="{5FC139B5-6F5F-41DF-EEB6-7B8F9D7FD1D6}"/>
          </ac:spMkLst>
        </pc:spChg>
        <pc:graphicFrameChg chg="add mod">
          <ac:chgData name="Skudlarek, Karen" userId="48538c00-b2ba-473f-af08-20b60a3a0c4e" providerId="ADAL" clId="{70FFF8FB-0DC1-407B-9544-FF671F19CCEB}" dt="2026-05-13T11:25:08.199" v="1988"/>
          <ac:graphicFrameMkLst>
            <pc:docMk/>
            <pc:sldMk cId="948518204" sldId="660"/>
            <ac:graphicFrameMk id="5" creationId="{B3439485-D138-3D9C-8835-B79CA33D1845}"/>
          </ac:graphicFrameMkLst>
        </pc:graphicFrameChg>
      </pc:sldChg>
      <pc:sldChg chg="delSp modSp add mod">
        <pc:chgData name="Skudlarek, Karen" userId="48538c00-b2ba-473f-af08-20b60a3a0c4e" providerId="ADAL" clId="{70FFF8FB-0DC1-407B-9544-FF671F19CCEB}" dt="2026-05-13T11:31:29.296" v="2349" actId="14100"/>
        <pc:sldMkLst>
          <pc:docMk/>
          <pc:sldMk cId="1565151435" sldId="661"/>
        </pc:sldMkLst>
        <pc:spChg chg="mod">
          <ac:chgData name="Skudlarek, Karen" userId="48538c00-b2ba-473f-af08-20b60a3a0c4e" providerId="ADAL" clId="{70FFF8FB-0DC1-407B-9544-FF671F19CCEB}" dt="2026-05-13T11:27:54.332" v="2027" actId="20577"/>
          <ac:spMkLst>
            <pc:docMk/>
            <pc:sldMk cId="1565151435" sldId="661"/>
            <ac:spMk id="2" creationId="{74BB00C9-8C03-9821-B1E2-D96FC46EA78F}"/>
          </ac:spMkLst>
        </pc:spChg>
        <pc:spChg chg="mod">
          <ac:chgData name="Skudlarek, Karen" userId="48538c00-b2ba-473f-af08-20b60a3a0c4e" providerId="ADAL" clId="{70FFF8FB-0DC1-407B-9544-FF671F19CCEB}" dt="2026-05-13T11:31:29.296" v="2349" actId="14100"/>
          <ac:spMkLst>
            <pc:docMk/>
            <pc:sldMk cId="1565151435" sldId="661"/>
            <ac:spMk id="3" creationId="{10BF9F93-C2CF-718C-152D-C5EB5E7C61E2}"/>
          </ac:spMkLst>
        </pc:spChg>
        <pc:spChg chg="del">
          <ac:chgData name="Skudlarek, Karen" userId="48538c00-b2ba-473f-af08-20b60a3a0c4e" providerId="ADAL" clId="{70FFF8FB-0DC1-407B-9544-FF671F19CCEB}" dt="2026-05-13T11:30:52.443" v="2340" actId="478"/>
          <ac:spMkLst>
            <pc:docMk/>
            <pc:sldMk cId="1565151435" sldId="661"/>
            <ac:spMk id="8" creationId="{81B66A6A-8A9D-7BEC-1618-2D15EA533F79}"/>
          </ac:spMkLst>
        </pc:spChg>
      </pc:sldChg>
      <pc:sldChg chg="add modNotesTx">
        <pc:chgData name="Skudlarek, Karen" userId="48538c00-b2ba-473f-af08-20b60a3a0c4e" providerId="ADAL" clId="{70FFF8FB-0DC1-407B-9544-FF671F19CCEB}" dt="2026-05-13T11:32:27.716" v="2351" actId="6549"/>
        <pc:sldMkLst>
          <pc:docMk/>
          <pc:sldMk cId="587057536" sldId="662"/>
        </pc:sldMkLst>
      </pc:sldChg>
      <pc:sldChg chg="addSp delSp modSp add mod">
        <pc:chgData name="Skudlarek, Karen" userId="48538c00-b2ba-473f-af08-20b60a3a0c4e" providerId="ADAL" clId="{70FFF8FB-0DC1-407B-9544-FF671F19CCEB}" dt="2026-05-13T12:17:06.739" v="3483" actId="13244"/>
        <pc:sldMkLst>
          <pc:docMk/>
          <pc:sldMk cId="2336571104" sldId="663"/>
        </pc:sldMkLst>
        <pc:spChg chg="ord">
          <ac:chgData name="Skudlarek, Karen" userId="48538c00-b2ba-473f-af08-20b60a3a0c4e" providerId="ADAL" clId="{70FFF8FB-0DC1-407B-9544-FF671F19CCEB}" dt="2026-05-13T12:17:04.553" v="3482" actId="13244"/>
          <ac:spMkLst>
            <pc:docMk/>
            <pc:sldMk cId="2336571104" sldId="663"/>
            <ac:spMk id="6" creationId="{8E90A2EF-7327-EB75-9E99-3455744B8A83}"/>
          </ac:spMkLst>
        </pc:spChg>
        <pc:spChg chg="mod ord">
          <ac:chgData name="Skudlarek, Karen" userId="48538c00-b2ba-473f-af08-20b60a3a0c4e" providerId="ADAL" clId="{70FFF8FB-0DC1-407B-9544-FF671F19CCEB}" dt="2026-05-13T12:17:06.739" v="3483" actId="13244"/>
          <ac:spMkLst>
            <pc:docMk/>
            <pc:sldMk cId="2336571104" sldId="663"/>
            <ac:spMk id="7" creationId="{B1D5400D-2B6F-5275-5F18-E90FBE88942E}"/>
          </ac:spMkLst>
        </pc:spChg>
        <pc:picChg chg="add del">
          <ac:chgData name="Skudlarek, Karen" userId="48538c00-b2ba-473f-af08-20b60a3a0c4e" providerId="ADAL" clId="{70FFF8FB-0DC1-407B-9544-FF671F19CCEB}" dt="2026-05-13T11:52:18.834" v="2600" actId="478"/>
          <ac:picMkLst>
            <pc:docMk/>
            <pc:sldMk cId="2336571104" sldId="663"/>
            <ac:picMk id="4" creationId="{76A93779-53FA-2F01-6C7C-E9AB3EE81585}"/>
          </ac:picMkLst>
        </pc:picChg>
        <pc:picChg chg="add mod">
          <ac:chgData name="Skudlarek, Karen" userId="48538c00-b2ba-473f-af08-20b60a3a0c4e" providerId="ADAL" clId="{70FFF8FB-0DC1-407B-9544-FF671F19CCEB}" dt="2026-05-13T11:53:00.924" v="2610" actId="1076"/>
          <ac:picMkLst>
            <pc:docMk/>
            <pc:sldMk cId="2336571104" sldId="663"/>
            <ac:picMk id="8" creationId="{CFAC84DD-F5CE-62FD-571D-6D989C9B7C83}"/>
          </ac:picMkLst>
        </pc:picChg>
        <pc:picChg chg="del mod">
          <ac:chgData name="Skudlarek, Karen" userId="48538c00-b2ba-473f-af08-20b60a3a0c4e" providerId="ADAL" clId="{70FFF8FB-0DC1-407B-9544-FF671F19CCEB}" dt="2026-05-13T11:52:46.530" v="2606" actId="478"/>
          <ac:picMkLst>
            <pc:docMk/>
            <pc:sldMk cId="2336571104" sldId="663"/>
            <ac:picMk id="7172" creationId="{65D672A2-4CE3-0B02-9C68-281C41AC85F8}"/>
          </ac:picMkLst>
        </pc:picChg>
      </pc:sldChg>
      <pc:sldChg chg="addSp delSp modSp add mod ord delAnim modAnim modNotesTx">
        <pc:chgData name="Skudlarek, Karen" userId="48538c00-b2ba-473f-af08-20b60a3a0c4e" providerId="ADAL" clId="{70FFF8FB-0DC1-407B-9544-FF671F19CCEB}" dt="2026-05-13T12:03:11.041" v="3007" actId="14100"/>
        <pc:sldMkLst>
          <pc:docMk/>
          <pc:sldMk cId="1942265113" sldId="664"/>
        </pc:sldMkLst>
        <pc:spChg chg="mod">
          <ac:chgData name="Skudlarek, Karen" userId="48538c00-b2ba-473f-af08-20b60a3a0c4e" providerId="ADAL" clId="{70FFF8FB-0DC1-407B-9544-FF671F19CCEB}" dt="2026-05-13T11:55:51.567" v="2620" actId="20577"/>
          <ac:spMkLst>
            <pc:docMk/>
            <pc:sldMk cId="1942265113" sldId="664"/>
            <ac:spMk id="2" creationId="{E069CCA2-B323-2D3F-4999-9F3A48D4580C}"/>
          </ac:spMkLst>
        </pc:spChg>
        <pc:spChg chg="del mod">
          <ac:chgData name="Skudlarek, Karen" userId="48538c00-b2ba-473f-af08-20b60a3a0c4e" providerId="ADAL" clId="{70FFF8FB-0DC1-407B-9544-FF671F19CCEB}" dt="2026-05-13T11:36:35.709" v="2385" actId="478"/>
          <ac:spMkLst>
            <pc:docMk/>
            <pc:sldMk cId="1942265113" sldId="664"/>
            <ac:spMk id="3" creationId="{C0E1F976-28C3-C26E-224D-4C843661F2B6}"/>
          </ac:spMkLst>
        </pc:spChg>
        <pc:spChg chg="mod">
          <ac:chgData name="Skudlarek, Karen" userId="48538c00-b2ba-473f-af08-20b60a3a0c4e" providerId="ADAL" clId="{70FFF8FB-0DC1-407B-9544-FF671F19CCEB}" dt="2026-05-13T11:39:45.677" v="2544" actId="404"/>
          <ac:spMkLst>
            <pc:docMk/>
            <pc:sldMk cId="1942265113" sldId="664"/>
            <ac:spMk id="7" creationId="{A6EEE877-07EF-A613-891A-E84F619A32DB}"/>
          </ac:spMkLst>
        </pc:spChg>
        <pc:spChg chg="add mod">
          <ac:chgData name="Skudlarek, Karen" userId="48538c00-b2ba-473f-af08-20b60a3a0c4e" providerId="ADAL" clId="{70FFF8FB-0DC1-407B-9544-FF671F19CCEB}" dt="2026-05-13T12:03:11.041" v="3007" actId="14100"/>
          <ac:spMkLst>
            <pc:docMk/>
            <pc:sldMk cId="1942265113" sldId="664"/>
            <ac:spMk id="8" creationId="{3CA6AA01-7EC8-766C-F136-1B8412191F4A}"/>
          </ac:spMkLst>
        </pc:spChg>
        <pc:spChg chg="add del mod">
          <ac:chgData name="Skudlarek, Karen" userId="48538c00-b2ba-473f-af08-20b60a3a0c4e" providerId="ADAL" clId="{70FFF8FB-0DC1-407B-9544-FF671F19CCEB}" dt="2026-05-13T11:36:38.584" v="2386" actId="478"/>
          <ac:spMkLst>
            <pc:docMk/>
            <pc:sldMk cId="1942265113" sldId="664"/>
            <ac:spMk id="10" creationId="{0B77885F-FA48-E76F-8BDD-95609758206A}"/>
          </ac:spMkLst>
        </pc:spChg>
      </pc:sldChg>
      <pc:sldChg chg="modSp add mod ord">
        <pc:chgData name="Skudlarek, Karen" userId="48538c00-b2ba-473f-af08-20b60a3a0c4e" providerId="ADAL" clId="{70FFF8FB-0DC1-407B-9544-FF671F19CCEB}" dt="2026-05-13T12:05:56.194" v="3015" actId="20577"/>
        <pc:sldMkLst>
          <pc:docMk/>
          <pc:sldMk cId="2801169056" sldId="665"/>
        </pc:sldMkLst>
        <pc:spChg chg="mod">
          <ac:chgData name="Skudlarek, Karen" userId="48538c00-b2ba-473f-af08-20b60a3a0c4e" providerId="ADAL" clId="{70FFF8FB-0DC1-407B-9544-FF671F19CCEB}" dt="2026-05-13T12:05:56.194" v="3015" actId="20577"/>
          <ac:spMkLst>
            <pc:docMk/>
            <pc:sldMk cId="2801169056" sldId="665"/>
            <ac:spMk id="2" creationId="{953404D4-F682-89FE-6DCB-4F2B00AF48F8}"/>
          </ac:spMkLst>
        </pc:spChg>
        <pc:spChg chg="mod">
          <ac:chgData name="Skudlarek, Karen" userId="48538c00-b2ba-473f-af08-20b60a3a0c4e" providerId="ADAL" clId="{70FFF8FB-0DC1-407B-9544-FF671F19CCEB}" dt="2026-05-13T11:59:57.753" v="2674" actId="1076"/>
          <ac:spMkLst>
            <pc:docMk/>
            <pc:sldMk cId="2801169056" sldId="665"/>
            <ac:spMk id="7" creationId="{011E53F2-25C7-E37B-2B11-F465ADEB298B}"/>
          </ac:spMkLst>
        </pc:spChg>
        <pc:spChg chg="mod">
          <ac:chgData name="Skudlarek, Karen" userId="48538c00-b2ba-473f-af08-20b60a3a0c4e" providerId="ADAL" clId="{70FFF8FB-0DC1-407B-9544-FF671F19CCEB}" dt="2026-05-13T12:03:32.168" v="3008" actId="1076"/>
          <ac:spMkLst>
            <pc:docMk/>
            <pc:sldMk cId="2801169056" sldId="665"/>
            <ac:spMk id="8" creationId="{2BAD7744-8780-768F-2400-31E438A861E7}"/>
          </ac:spMkLst>
        </pc:spChg>
      </pc:sldChg>
      <pc:sldChg chg="delSp modSp add mod ord delAnim">
        <pc:chgData name="Skudlarek, Karen" userId="48538c00-b2ba-473f-af08-20b60a3a0c4e" providerId="ADAL" clId="{70FFF8FB-0DC1-407B-9544-FF671F19CCEB}" dt="2026-05-13T12:11:42.066" v="3419" actId="478"/>
        <pc:sldMkLst>
          <pc:docMk/>
          <pc:sldMk cId="3648982218" sldId="666"/>
        </pc:sldMkLst>
        <pc:spChg chg="mod">
          <ac:chgData name="Skudlarek, Karen" userId="48538c00-b2ba-473f-af08-20b60a3a0c4e" providerId="ADAL" clId="{70FFF8FB-0DC1-407B-9544-FF671F19CCEB}" dt="2026-05-13T12:08:31.435" v="3067" actId="14100"/>
          <ac:spMkLst>
            <pc:docMk/>
            <pc:sldMk cId="3648982218" sldId="666"/>
            <ac:spMk id="2" creationId="{2D719CDD-240E-FAE6-5B2B-D09986853C67}"/>
          </ac:spMkLst>
        </pc:spChg>
        <pc:spChg chg="del">
          <ac:chgData name="Skudlarek, Karen" userId="48538c00-b2ba-473f-af08-20b60a3a0c4e" providerId="ADAL" clId="{70FFF8FB-0DC1-407B-9544-FF671F19CCEB}" dt="2026-05-13T12:11:42.066" v="3419" actId="478"/>
          <ac:spMkLst>
            <pc:docMk/>
            <pc:sldMk cId="3648982218" sldId="666"/>
            <ac:spMk id="7" creationId="{83CA6DC4-B8D8-1357-A40D-0C77D49A2062}"/>
          </ac:spMkLst>
        </pc:spChg>
        <pc:spChg chg="mod">
          <ac:chgData name="Skudlarek, Karen" userId="48538c00-b2ba-473f-af08-20b60a3a0c4e" providerId="ADAL" clId="{70FFF8FB-0DC1-407B-9544-FF671F19CCEB}" dt="2026-05-13T12:11:35.638" v="3418" actId="20577"/>
          <ac:spMkLst>
            <pc:docMk/>
            <pc:sldMk cId="3648982218" sldId="666"/>
            <ac:spMk id="8" creationId="{EC146811-B58C-9170-2DA2-C2900419CC9A}"/>
          </ac:spMkLst>
        </pc:spChg>
      </pc:sldChg>
      <pc:sldChg chg="addSp delSp modSp add mod ord delAnim">
        <pc:chgData name="Skudlarek, Karen" userId="48538c00-b2ba-473f-af08-20b60a3a0c4e" providerId="ADAL" clId="{70FFF8FB-0DC1-407B-9544-FF671F19CCEB}" dt="2026-05-13T12:25:04.667" v="3730" actId="20577"/>
        <pc:sldMkLst>
          <pc:docMk/>
          <pc:sldMk cId="2717901402" sldId="667"/>
        </pc:sldMkLst>
        <pc:spChg chg="mod">
          <ac:chgData name="Skudlarek, Karen" userId="48538c00-b2ba-473f-af08-20b60a3a0c4e" providerId="ADAL" clId="{70FFF8FB-0DC1-407B-9544-FF671F19CCEB}" dt="2026-05-13T12:25:04.667" v="3730" actId="20577"/>
          <ac:spMkLst>
            <pc:docMk/>
            <pc:sldMk cId="2717901402" sldId="667"/>
            <ac:spMk id="2" creationId="{76382D56-B8FC-B9E0-BEF9-27A624AFF361}"/>
          </ac:spMkLst>
        </pc:spChg>
        <pc:spChg chg="del">
          <ac:chgData name="Skudlarek, Karen" userId="48538c00-b2ba-473f-af08-20b60a3a0c4e" providerId="ADAL" clId="{70FFF8FB-0DC1-407B-9544-FF671F19CCEB}" dt="2026-05-13T12:13:18.923" v="3444" actId="478"/>
          <ac:spMkLst>
            <pc:docMk/>
            <pc:sldMk cId="2717901402" sldId="667"/>
            <ac:spMk id="3" creationId="{DAD784AC-31CD-98F8-53D8-4A6FFF746CE9}"/>
          </ac:spMkLst>
        </pc:spChg>
        <pc:picChg chg="add mod ord">
          <ac:chgData name="Skudlarek, Karen" userId="48538c00-b2ba-473f-af08-20b60a3a0c4e" providerId="ADAL" clId="{70FFF8FB-0DC1-407B-9544-FF671F19CCEB}" dt="2026-05-13T12:16:21.034" v="3476" actId="962"/>
          <ac:picMkLst>
            <pc:docMk/>
            <pc:sldMk cId="2717901402" sldId="667"/>
            <ac:picMk id="8" creationId="{EF72DFDC-F017-A2E7-5B56-CDA745AB2F67}"/>
          </ac:picMkLst>
        </pc:picChg>
        <pc:picChg chg="del">
          <ac:chgData name="Skudlarek, Karen" userId="48538c00-b2ba-473f-af08-20b60a3a0c4e" providerId="ADAL" clId="{70FFF8FB-0DC1-407B-9544-FF671F19CCEB}" dt="2026-05-13T12:13:23.498" v="3445" actId="478"/>
          <ac:picMkLst>
            <pc:docMk/>
            <pc:sldMk cId="2717901402" sldId="667"/>
            <ac:picMk id="9" creationId="{33700342-CA99-FB00-483D-6B6333B1E1CE}"/>
          </ac:picMkLst>
        </pc:picChg>
        <pc:picChg chg="del">
          <ac:chgData name="Skudlarek, Karen" userId="48538c00-b2ba-473f-af08-20b60a3a0c4e" providerId="ADAL" clId="{70FFF8FB-0DC1-407B-9544-FF671F19CCEB}" dt="2026-05-13T12:13:24.088" v="3446" actId="478"/>
          <ac:picMkLst>
            <pc:docMk/>
            <pc:sldMk cId="2717901402" sldId="667"/>
            <ac:picMk id="10" creationId="{C096B2E5-9E6C-FFA0-112A-5AC8550C787E}"/>
          </ac:picMkLst>
        </pc:picChg>
        <pc:picChg chg="del">
          <ac:chgData name="Skudlarek, Karen" userId="48538c00-b2ba-473f-af08-20b60a3a0c4e" providerId="ADAL" clId="{70FFF8FB-0DC1-407B-9544-FF671F19CCEB}" dt="2026-05-13T12:13:24.665" v="3447" actId="478"/>
          <ac:picMkLst>
            <pc:docMk/>
            <pc:sldMk cId="2717901402" sldId="667"/>
            <ac:picMk id="12" creationId="{4783721B-5A83-0F41-1242-DBD27C56AA4C}"/>
          </ac:picMkLst>
        </pc:picChg>
      </pc:sldChg>
      <pc:sldChg chg="modSp add mod ord">
        <pc:chgData name="Skudlarek, Karen" userId="48538c00-b2ba-473f-af08-20b60a3a0c4e" providerId="ADAL" clId="{70FFF8FB-0DC1-407B-9544-FF671F19CCEB}" dt="2026-05-13T12:25:09.367" v="3734" actId="6549"/>
        <pc:sldMkLst>
          <pc:docMk/>
          <pc:sldMk cId="3179948193" sldId="668"/>
        </pc:sldMkLst>
        <pc:spChg chg="mod">
          <ac:chgData name="Skudlarek, Karen" userId="48538c00-b2ba-473f-af08-20b60a3a0c4e" providerId="ADAL" clId="{70FFF8FB-0DC1-407B-9544-FF671F19CCEB}" dt="2026-05-13T12:25:09.367" v="3734" actId="6549"/>
          <ac:spMkLst>
            <pc:docMk/>
            <pc:sldMk cId="3179948193" sldId="668"/>
            <ac:spMk id="2" creationId="{3EBF43E2-752F-06B8-3177-41DE4E88993E}"/>
          </ac:spMkLst>
        </pc:spChg>
        <pc:picChg chg="mod">
          <ac:chgData name="Skudlarek, Karen" userId="48538c00-b2ba-473f-af08-20b60a3a0c4e" providerId="ADAL" clId="{70FFF8FB-0DC1-407B-9544-FF671F19CCEB}" dt="2026-05-13T12:16:42.808" v="3480" actId="962"/>
          <ac:picMkLst>
            <pc:docMk/>
            <pc:sldMk cId="3179948193" sldId="668"/>
            <ac:picMk id="8" creationId="{F736CBCD-7B29-516C-E88D-0E78C3604884}"/>
          </ac:picMkLst>
        </pc:picChg>
      </pc:sldChg>
      <pc:sldChg chg="addSp delSp modSp add mod modAnim">
        <pc:chgData name="Skudlarek, Karen" userId="48538c00-b2ba-473f-af08-20b60a3a0c4e" providerId="ADAL" clId="{70FFF8FB-0DC1-407B-9544-FF671F19CCEB}" dt="2026-05-13T12:50:02.589" v="5120" actId="6549"/>
        <pc:sldMkLst>
          <pc:docMk/>
          <pc:sldMk cId="96628281" sldId="669"/>
        </pc:sldMkLst>
        <pc:spChg chg="mod">
          <ac:chgData name="Skudlarek, Karen" userId="48538c00-b2ba-473f-af08-20b60a3a0c4e" providerId="ADAL" clId="{70FFF8FB-0DC1-407B-9544-FF671F19CCEB}" dt="2026-05-13T12:22:44.365" v="3715" actId="20577"/>
          <ac:spMkLst>
            <pc:docMk/>
            <pc:sldMk cId="96628281" sldId="669"/>
            <ac:spMk id="2" creationId="{FA8AB876-ED28-D969-E539-787250CC1516}"/>
          </ac:spMkLst>
        </pc:spChg>
        <pc:spChg chg="mod">
          <ac:chgData name="Skudlarek, Karen" userId="48538c00-b2ba-473f-af08-20b60a3a0c4e" providerId="ADAL" clId="{70FFF8FB-0DC1-407B-9544-FF671F19CCEB}" dt="2026-05-13T12:50:02.589" v="5120" actId="6549"/>
          <ac:spMkLst>
            <pc:docMk/>
            <pc:sldMk cId="96628281" sldId="669"/>
            <ac:spMk id="8" creationId="{A1F1DCDC-FDAD-ACBC-5337-6DE70DE5C132}"/>
          </ac:spMkLst>
        </pc:spChg>
        <pc:spChg chg="add mod">
          <ac:chgData name="Skudlarek, Karen" userId="48538c00-b2ba-473f-af08-20b60a3a0c4e" providerId="ADAL" clId="{70FFF8FB-0DC1-407B-9544-FF671F19CCEB}" dt="2026-05-13T12:23:28.056" v="3724" actId="20577"/>
          <ac:spMkLst>
            <pc:docMk/>
            <pc:sldMk cId="96628281" sldId="669"/>
            <ac:spMk id="10" creationId="{90C91C29-2602-3A63-6AEB-9DCBC7A7E969}"/>
          </ac:spMkLst>
        </pc:spChg>
        <pc:graphicFrameChg chg="add mod">
          <ac:chgData name="Skudlarek, Karen" userId="48538c00-b2ba-473f-af08-20b60a3a0c4e" providerId="ADAL" clId="{70FFF8FB-0DC1-407B-9544-FF671F19CCEB}" dt="2026-05-13T12:21:52.537" v="3693"/>
          <ac:graphicFrameMkLst>
            <pc:docMk/>
            <pc:sldMk cId="96628281" sldId="669"/>
            <ac:graphicFrameMk id="9" creationId="{772CC623-CCA8-FF02-2FCD-DE63AED712B7}"/>
          </ac:graphicFrameMkLst>
        </pc:graphicFrameChg>
        <pc:picChg chg="add del">
          <ac:chgData name="Skudlarek, Karen" userId="48538c00-b2ba-473f-af08-20b60a3a0c4e" providerId="ADAL" clId="{70FFF8FB-0DC1-407B-9544-FF671F19CCEB}" dt="2026-05-13T12:18:46.813" v="3526" actId="22"/>
          <ac:picMkLst>
            <pc:docMk/>
            <pc:sldMk cId="96628281" sldId="669"/>
            <ac:picMk id="7" creationId="{73246A12-8C0B-C845-9A59-3CC103CD7D98}"/>
          </ac:picMkLst>
        </pc:picChg>
      </pc:sldChg>
      <pc:sldChg chg="addSp delSp modSp add mod">
        <pc:chgData name="Skudlarek, Karen" userId="48538c00-b2ba-473f-af08-20b60a3a0c4e" providerId="ADAL" clId="{70FFF8FB-0DC1-407B-9544-FF671F19CCEB}" dt="2026-05-13T12:48:42.638" v="5080" actId="14100"/>
        <pc:sldMkLst>
          <pc:docMk/>
          <pc:sldMk cId="2746558590" sldId="670"/>
        </pc:sldMkLst>
        <pc:spChg chg="mod">
          <ac:chgData name="Skudlarek, Karen" userId="48538c00-b2ba-473f-af08-20b60a3a0c4e" providerId="ADAL" clId="{70FFF8FB-0DC1-407B-9544-FF671F19CCEB}" dt="2026-05-13T12:25:20.688" v="3739" actId="6549"/>
          <ac:spMkLst>
            <pc:docMk/>
            <pc:sldMk cId="2746558590" sldId="670"/>
            <ac:spMk id="2" creationId="{2F6D79F5-C911-63D4-A2BA-FFF07912923A}"/>
          </ac:spMkLst>
        </pc:spChg>
        <pc:spChg chg="add mod">
          <ac:chgData name="Skudlarek, Karen" userId="48538c00-b2ba-473f-af08-20b60a3a0c4e" providerId="ADAL" clId="{70FFF8FB-0DC1-407B-9544-FF671F19CCEB}" dt="2026-05-13T12:48:42.638" v="5080" actId="14100"/>
          <ac:spMkLst>
            <pc:docMk/>
            <pc:sldMk cId="2746558590" sldId="670"/>
            <ac:spMk id="9" creationId="{2B6CC4B4-4CE9-00A4-1187-8E9D4548610D}"/>
          </ac:spMkLst>
        </pc:spChg>
        <pc:spChg chg="add mod">
          <ac:chgData name="Skudlarek, Karen" userId="48538c00-b2ba-473f-af08-20b60a3a0c4e" providerId="ADAL" clId="{70FFF8FB-0DC1-407B-9544-FF671F19CCEB}" dt="2026-05-13T12:48:32.719" v="5079" actId="1037"/>
          <ac:spMkLst>
            <pc:docMk/>
            <pc:sldMk cId="2746558590" sldId="670"/>
            <ac:spMk id="10" creationId="{046A5A6A-343E-122D-31B5-7C76B1D7EA7D}"/>
          </ac:spMkLst>
        </pc:spChg>
        <pc:picChg chg="add mod">
          <ac:chgData name="Skudlarek, Karen" userId="48538c00-b2ba-473f-af08-20b60a3a0c4e" providerId="ADAL" clId="{70FFF8FB-0DC1-407B-9544-FF671F19CCEB}" dt="2026-05-13T12:43:47.687" v="4892" actId="1076"/>
          <ac:picMkLst>
            <pc:docMk/>
            <pc:sldMk cId="2746558590" sldId="670"/>
            <ac:picMk id="7" creationId="{79EE253C-0B44-E043-2DC2-5B7A7990F38A}"/>
          </ac:picMkLst>
        </pc:picChg>
        <pc:picChg chg="del">
          <ac:chgData name="Skudlarek, Karen" userId="48538c00-b2ba-473f-af08-20b60a3a0c4e" providerId="ADAL" clId="{70FFF8FB-0DC1-407B-9544-FF671F19CCEB}" dt="2026-05-13T12:25:30.816" v="3740" actId="478"/>
          <ac:picMkLst>
            <pc:docMk/>
            <pc:sldMk cId="2746558590" sldId="670"/>
            <ac:picMk id="8" creationId="{CEADA8CA-388F-3559-9871-BFAF7A76A8ED}"/>
          </ac:picMkLst>
        </pc:picChg>
      </pc:sldChg>
      <pc:sldChg chg="new del">
        <pc:chgData name="Skudlarek, Karen" userId="48538c00-b2ba-473f-af08-20b60a3a0c4e" providerId="ADAL" clId="{70FFF8FB-0DC1-407B-9544-FF671F19CCEB}" dt="2026-05-13T12:25:14.779" v="3736" actId="680"/>
        <pc:sldMkLst>
          <pc:docMk/>
          <pc:sldMk cId="4204211903" sldId="670"/>
        </pc:sldMkLst>
      </pc:sldChg>
      <pc:sldChg chg="addSp delSp modSp add mod addAnim delAnim modAnim">
        <pc:chgData name="Skudlarek, Karen" userId="48538c00-b2ba-473f-af08-20b60a3a0c4e" providerId="ADAL" clId="{70FFF8FB-0DC1-407B-9544-FF671F19CCEB}" dt="2026-05-13T12:42:02.540" v="4819"/>
        <pc:sldMkLst>
          <pc:docMk/>
          <pc:sldMk cId="4264136053" sldId="671"/>
        </pc:sldMkLst>
        <pc:spChg chg="mod">
          <ac:chgData name="Skudlarek, Karen" userId="48538c00-b2ba-473f-af08-20b60a3a0c4e" providerId="ADAL" clId="{70FFF8FB-0DC1-407B-9544-FF671F19CCEB}" dt="2026-05-13T12:38:31.794" v="4733" actId="20577"/>
          <ac:spMkLst>
            <pc:docMk/>
            <pc:sldMk cId="4264136053" sldId="671"/>
            <ac:spMk id="2" creationId="{836C30F4-1B24-A810-164B-B62C6CB42B5E}"/>
          </ac:spMkLst>
        </pc:spChg>
        <pc:spChg chg="add mod">
          <ac:chgData name="Skudlarek, Karen" userId="48538c00-b2ba-473f-af08-20b60a3a0c4e" providerId="ADAL" clId="{70FFF8FB-0DC1-407B-9544-FF671F19CCEB}" dt="2026-05-13T12:40:16.008" v="4798" actId="113"/>
          <ac:spMkLst>
            <pc:docMk/>
            <pc:sldMk cId="4264136053" sldId="671"/>
            <ac:spMk id="10" creationId="{4D2F099D-863F-C391-E50C-0259A3EA1AEC}"/>
          </ac:spMkLst>
        </pc:spChg>
        <pc:spChg chg="add mod">
          <ac:chgData name="Skudlarek, Karen" userId="48538c00-b2ba-473f-af08-20b60a3a0c4e" providerId="ADAL" clId="{70FFF8FB-0DC1-407B-9544-FF671F19CCEB}" dt="2026-05-13T12:40:56.022" v="4801" actId="113"/>
          <ac:spMkLst>
            <pc:docMk/>
            <pc:sldMk cId="4264136053" sldId="671"/>
            <ac:spMk id="11" creationId="{B411486B-B8FC-3451-5AE1-DFFE863CBEB3}"/>
          </ac:spMkLst>
        </pc:spChg>
        <pc:graphicFrameChg chg="add del mod modGraphic">
          <ac:chgData name="Skudlarek, Karen" userId="48538c00-b2ba-473f-af08-20b60a3a0c4e" providerId="ADAL" clId="{70FFF8FB-0DC1-407B-9544-FF671F19CCEB}" dt="2026-05-13T12:32:29.102" v="3866" actId="478"/>
          <ac:graphicFrameMkLst>
            <pc:docMk/>
            <pc:sldMk cId="4264136053" sldId="671"/>
            <ac:graphicFrameMk id="9" creationId="{BCF4CA62-B804-0220-5CDC-0740A889809F}"/>
          </ac:graphicFrameMkLst>
        </pc:graphicFrameChg>
        <pc:picChg chg="del">
          <ac:chgData name="Skudlarek, Karen" userId="48538c00-b2ba-473f-af08-20b60a3a0c4e" providerId="ADAL" clId="{70FFF8FB-0DC1-407B-9544-FF671F19CCEB}" dt="2026-05-13T12:29:32.899" v="3773" actId="478"/>
          <ac:picMkLst>
            <pc:docMk/>
            <pc:sldMk cId="4264136053" sldId="671"/>
            <ac:picMk id="7" creationId="{84E59783-A69F-46B1-995E-372882A3C8DB}"/>
          </ac:picMkLst>
        </pc:picChg>
        <pc:picChg chg="add mod">
          <ac:chgData name="Skudlarek, Karen" userId="48538c00-b2ba-473f-af08-20b60a3a0c4e" providerId="ADAL" clId="{70FFF8FB-0DC1-407B-9544-FF671F19CCEB}" dt="2026-05-13T12:30:20.447" v="3780" actId="1076"/>
          <ac:picMkLst>
            <pc:docMk/>
            <pc:sldMk cId="4264136053" sldId="671"/>
            <ac:picMk id="8" creationId="{A36443BD-4246-6986-C5E1-DAEB480F3D71}"/>
          </ac:picMkLst>
        </pc:picChg>
      </pc:sldChg>
      <pc:sldChg chg="delSp modSp add mod modAnim modNotesTx">
        <pc:chgData name="Skudlarek, Karen" userId="48538c00-b2ba-473f-af08-20b60a3a0c4e" providerId="ADAL" clId="{70FFF8FB-0DC1-407B-9544-FF671F19CCEB}" dt="2026-05-13T12:58:22.158" v="5952" actId="6549"/>
        <pc:sldMkLst>
          <pc:docMk/>
          <pc:sldMk cId="3270790555" sldId="672"/>
        </pc:sldMkLst>
        <pc:spChg chg="mod">
          <ac:chgData name="Skudlarek, Karen" userId="48538c00-b2ba-473f-af08-20b60a3a0c4e" providerId="ADAL" clId="{70FFF8FB-0DC1-407B-9544-FF671F19CCEB}" dt="2026-05-13T12:56:36.533" v="5809" actId="20577"/>
          <ac:spMkLst>
            <pc:docMk/>
            <pc:sldMk cId="3270790555" sldId="672"/>
            <ac:spMk id="2" creationId="{CBB82215-A2E9-3214-6A3D-68BED5FB5232}"/>
          </ac:spMkLst>
        </pc:spChg>
        <pc:spChg chg="ord">
          <ac:chgData name="Skudlarek, Karen" userId="48538c00-b2ba-473f-af08-20b60a3a0c4e" providerId="ADAL" clId="{70FFF8FB-0DC1-407B-9544-FF671F19CCEB}" dt="2026-05-13T12:54:33.207" v="5580" actId="13244"/>
          <ac:spMkLst>
            <pc:docMk/>
            <pc:sldMk cId="3270790555" sldId="672"/>
            <ac:spMk id="4" creationId="{F87A4954-EE30-A05A-3182-DA7B07A7B749}"/>
          </ac:spMkLst>
        </pc:spChg>
        <pc:spChg chg="mod">
          <ac:chgData name="Skudlarek, Karen" userId="48538c00-b2ba-473f-af08-20b60a3a0c4e" providerId="ADAL" clId="{70FFF8FB-0DC1-407B-9544-FF671F19CCEB}" dt="2026-05-13T12:57:16.841" v="5943" actId="20577"/>
          <ac:spMkLst>
            <pc:docMk/>
            <pc:sldMk cId="3270790555" sldId="672"/>
            <ac:spMk id="8" creationId="{AE3EBB7B-099E-8FD9-F5CB-E249F8AB81D8}"/>
          </ac:spMkLst>
        </pc:spChg>
        <pc:spChg chg="del">
          <ac:chgData name="Skudlarek, Karen" userId="48538c00-b2ba-473f-af08-20b60a3a0c4e" providerId="ADAL" clId="{70FFF8FB-0DC1-407B-9544-FF671F19CCEB}" dt="2026-05-13T12:52:56.613" v="5482" actId="478"/>
          <ac:spMkLst>
            <pc:docMk/>
            <pc:sldMk cId="3270790555" sldId="672"/>
            <ac:spMk id="10" creationId="{AE851CD1-2727-DF9C-956C-A4B67FF38F6E}"/>
          </ac:spMkLst>
        </pc:spChg>
      </pc:sldChg>
      <pc:sldChg chg="modSp add del mod modNotesTx">
        <pc:chgData name="Skudlarek, Karen" userId="48538c00-b2ba-473f-af08-20b60a3a0c4e" providerId="ADAL" clId="{70FFF8FB-0DC1-407B-9544-FF671F19CCEB}" dt="2026-05-13T12:58:24.529" v="5953" actId="47"/>
        <pc:sldMkLst>
          <pc:docMk/>
          <pc:sldMk cId="1365615192" sldId="673"/>
        </pc:sldMkLst>
        <pc:spChg chg="mod">
          <ac:chgData name="Skudlarek, Karen" userId="48538c00-b2ba-473f-af08-20b60a3a0c4e" providerId="ADAL" clId="{70FFF8FB-0DC1-407B-9544-FF671F19CCEB}" dt="2026-05-13T12:54:53.271" v="5608" actId="20577"/>
          <ac:spMkLst>
            <pc:docMk/>
            <pc:sldMk cId="1365615192" sldId="673"/>
            <ac:spMk id="2" creationId="{FECB56EA-4440-15FD-845B-2DD5B6004EB4}"/>
          </ac:spMkLst>
        </pc:spChg>
        <pc:spChg chg="mod">
          <ac:chgData name="Skudlarek, Karen" userId="48538c00-b2ba-473f-af08-20b60a3a0c4e" providerId="ADAL" clId="{70FFF8FB-0DC1-407B-9544-FF671F19CCEB}" dt="2026-05-13T12:55:28.248" v="5729" actId="6549"/>
          <ac:spMkLst>
            <pc:docMk/>
            <pc:sldMk cId="1365615192" sldId="673"/>
            <ac:spMk id="8" creationId="{20394196-DC83-4FA5-54B7-78737BA2F848}"/>
          </ac:spMkLst>
        </pc:spChg>
      </pc:sldChg>
      <pc:sldChg chg="modSp new mod modAnim modNotesTx">
        <pc:chgData name="Skudlarek, Karen" userId="48538c00-b2ba-473f-af08-20b60a3a0c4e" providerId="ADAL" clId="{70FFF8FB-0DC1-407B-9544-FF671F19CCEB}" dt="2026-05-13T13:00:59.755" v="6008"/>
        <pc:sldMkLst>
          <pc:docMk/>
          <pc:sldMk cId="2501904153" sldId="673"/>
        </pc:sldMkLst>
        <pc:spChg chg="mod">
          <ac:chgData name="Skudlarek, Karen" userId="48538c00-b2ba-473f-af08-20b60a3a0c4e" providerId="ADAL" clId="{70FFF8FB-0DC1-407B-9544-FF671F19CCEB}" dt="2026-05-13T12:58:53.167" v="5972" actId="20577"/>
          <ac:spMkLst>
            <pc:docMk/>
            <pc:sldMk cId="2501904153" sldId="673"/>
            <ac:spMk id="2" creationId="{65320D0C-ADCB-93D8-F229-43E82B01D808}"/>
          </ac:spMkLst>
        </pc:spChg>
        <pc:spChg chg="mod">
          <ac:chgData name="Skudlarek, Karen" userId="48538c00-b2ba-473f-af08-20b60a3a0c4e" providerId="ADAL" clId="{70FFF8FB-0DC1-407B-9544-FF671F19CCEB}" dt="2026-05-13T13:00:51.602" v="6007" actId="1076"/>
          <ac:spMkLst>
            <pc:docMk/>
            <pc:sldMk cId="2501904153" sldId="673"/>
            <ac:spMk id="3" creationId="{2EBD0A09-8C79-6B93-A7A6-12A2E7B6EBBA}"/>
          </ac:spMkLst>
        </pc:spChg>
        <pc:spChg chg="mod">
          <ac:chgData name="Skudlarek, Karen" userId="48538c00-b2ba-473f-af08-20b60a3a0c4e" providerId="ADAL" clId="{70FFF8FB-0DC1-407B-9544-FF671F19CCEB}" dt="2026-05-13T12:59:55.167" v="5999"/>
          <ac:spMkLst>
            <pc:docMk/>
            <pc:sldMk cId="2501904153" sldId="673"/>
            <ac:spMk id="4" creationId="{083FACCA-6DEA-2CB6-4358-B3B94E332562}"/>
          </ac:spMkLst>
        </pc:spChg>
      </pc:sldChg>
      <pc:sldChg chg="modSp add del mod">
        <pc:chgData name="Skudlarek, Karen" userId="48538c00-b2ba-473f-af08-20b60a3a0c4e" providerId="ADAL" clId="{70FFF8FB-0DC1-407B-9544-FF671F19CCEB}" dt="2026-05-13T12:58:27.097" v="5954" actId="47"/>
        <pc:sldMkLst>
          <pc:docMk/>
          <pc:sldMk cId="910653575" sldId="674"/>
        </pc:sldMkLst>
        <pc:spChg chg="mod">
          <ac:chgData name="Skudlarek, Karen" userId="48538c00-b2ba-473f-af08-20b60a3a0c4e" providerId="ADAL" clId="{70FFF8FB-0DC1-407B-9544-FF671F19CCEB}" dt="2026-05-13T12:55:59.043" v="5804" actId="20577"/>
          <ac:spMkLst>
            <pc:docMk/>
            <pc:sldMk cId="910653575" sldId="674"/>
            <ac:spMk id="2" creationId="{482D1DD6-D088-9FF1-42FD-55CAF363A43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5/12/2026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6</a:t>
            </a:fld>
            <a:endParaRPr lang="en-US"/>
          </a:p>
        </p:txBody>
      </p:sp>
    </p:spTree>
    <p:extLst>
      <p:ext uri="{BB962C8B-B14F-4D97-AF65-F5344CB8AC3E}">
        <p14:creationId xmlns:p14="http://schemas.microsoft.com/office/powerpoint/2010/main" val="40907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EC2B5-0638-DA05-DCC9-1BD199B33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0583A-2365-1B70-E869-F3997FABE3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B3AC69-0C2B-23E4-F90F-7196DDC27E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179827-7501-FCC6-4C55-129941B85180}"/>
              </a:ext>
            </a:extLst>
          </p:cNvPr>
          <p:cNvSpPr>
            <a:spLocks noGrp="1"/>
          </p:cNvSpPr>
          <p:nvPr>
            <p:ph type="sldNum" sz="quarter" idx="5"/>
          </p:nvPr>
        </p:nvSpPr>
        <p:spPr/>
        <p:txBody>
          <a:bodyPr/>
          <a:lstStyle/>
          <a:p>
            <a:fld id="{E357917F-C86F-4D82-8C06-39BD1D0A88E0}" type="slidenum">
              <a:rPr lang="en-US" smtClean="0"/>
              <a:t>19</a:t>
            </a:fld>
            <a:endParaRPr lang="en-US"/>
          </a:p>
        </p:txBody>
      </p:sp>
    </p:spTree>
    <p:extLst>
      <p:ext uri="{BB962C8B-B14F-4D97-AF65-F5344CB8AC3E}">
        <p14:creationId xmlns:p14="http://schemas.microsoft.com/office/powerpoint/2010/main" val="3675872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a student struggles to read a dense or poorly formatted document, and then performs poorly on an assignment, are we assessing their understanding—or their ability to navigate the format?</a:t>
            </a:r>
          </a:p>
        </p:txBody>
      </p:sp>
      <p:sp>
        <p:nvSpPr>
          <p:cNvPr id="4" name="Slide Number Placeholder 3"/>
          <p:cNvSpPr>
            <a:spLocks noGrp="1"/>
          </p:cNvSpPr>
          <p:nvPr>
            <p:ph type="sldNum" sz="quarter" idx="5"/>
          </p:nvPr>
        </p:nvSpPr>
        <p:spPr/>
        <p:txBody>
          <a:bodyPr/>
          <a:lstStyle/>
          <a:p>
            <a:fld id="{E357917F-C86F-4D82-8C06-39BD1D0A88E0}" type="slidenum">
              <a:rPr lang="en-US" smtClean="0"/>
              <a:t>21</a:t>
            </a:fld>
            <a:endParaRPr lang="en-US"/>
          </a:p>
        </p:txBody>
      </p:sp>
    </p:spTree>
    <p:extLst>
      <p:ext uri="{BB962C8B-B14F-4D97-AF65-F5344CB8AC3E}">
        <p14:creationId xmlns:p14="http://schemas.microsoft.com/office/powerpoint/2010/main" val="2379578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Dense block of text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 structure or headings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Vague expectations (“major themes,” “examples”)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 clear connection to learning outcomes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22</a:t>
            </a:fld>
            <a:endParaRPr lang="en-US"/>
          </a:p>
        </p:txBody>
      </p:sp>
    </p:spTree>
    <p:extLst>
      <p:ext uri="{BB962C8B-B14F-4D97-AF65-F5344CB8AC3E}">
        <p14:creationId xmlns:p14="http://schemas.microsoft.com/office/powerpoint/2010/main" val="1032026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9AABF-5A06-3FE3-FF80-D757FEEF1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64516-AE73-F481-CE28-A3E15525F2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DFB778E-A8DB-ED3B-9AF2-CB643B9518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Dense block of text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 structure or headings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Vague expectations (“major themes,” “examples”)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 clear connection to learning outcomes</a:t>
            </a:r>
          </a:p>
          <a:p>
            <a:endParaRPr lang="en-US" dirty="0"/>
          </a:p>
        </p:txBody>
      </p:sp>
      <p:sp>
        <p:nvSpPr>
          <p:cNvPr id="4" name="Slide Number Placeholder 3">
            <a:extLst>
              <a:ext uri="{FF2B5EF4-FFF2-40B4-BE49-F238E27FC236}">
                <a16:creationId xmlns:a16="http://schemas.microsoft.com/office/drawing/2014/main" id="{68F88379-99C6-5654-1A48-1C7767A587B1}"/>
              </a:ext>
            </a:extLst>
          </p:cNvPr>
          <p:cNvSpPr>
            <a:spLocks noGrp="1"/>
          </p:cNvSpPr>
          <p:nvPr>
            <p:ph type="sldNum" sz="quarter" idx="5"/>
          </p:nvPr>
        </p:nvSpPr>
        <p:spPr/>
        <p:txBody>
          <a:bodyPr/>
          <a:lstStyle/>
          <a:p>
            <a:fld id="{E357917F-C86F-4D82-8C06-39BD1D0A88E0}" type="slidenum">
              <a:rPr lang="en-US" smtClean="0"/>
              <a:t>23</a:t>
            </a:fld>
            <a:endParaRPr lang="en-US"/>
          </a:p>
        </p:txBody>
      </p:sp>
    </p:spTree>
    <p:extLst>
      <p:ext uri="{BB962C8B-B14F-4D97-AF65-F5344CB8AC3E}">
        <p14:creationId xmlns:p14="http://schemas.microsoft.com/office/powerpoint/2010/main" val="860325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many cases, adding alt text takes less than 10 seconds, but it can make a significant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you’re already explaining the image in class, you already know what to write as alt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24</a:t>
            </a:fld>
            <a:endParaRPr lang="en-US"/>
          </a:p>
        </p:txBody>
      </p:sp>
    </p:spTree>
    <p:extLst>
      <p:ext uri="{BB962C8B-B14F-4D97-AF65-F5344CB8AC3E}">
        <p14:creationId xmlns:p14="http://schemas.microsoft.com/office/powerpoint/2010/main" val="124214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C7302-40DE-FD88-CBDC-5D7FF5AD4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9FB0B-325E-D9FD-A16B-2FFA6D268E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460305-53A2-8100-80A2-4EF6E21ED3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many cases, adding alt text takes less than 10 seconds, but it can make a significant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you’re already explaining the image in class, you already know what to write as alt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E6D4577-3A96-ACBC-4D5D-235D4126B0B7}"/>
              </a:ext>
            </a:extLst>
          </p:cNvPr>
          <p:cNvSpPr>
            <a:spLocks noGrp="1"/>
          </p:cNvSpPr>
          <p:nvPr>
            <p:ph type="sldNum" sz="quarter" idx="5"/>
          </p:nvPr>
        </p:nvSpPr>
        <p:spPr/>
        <p:txBody>
          <a:bodyPr/>
          <a:lstStyle/>
          <a:p>
            <a:fld id="{E357917F-C86F-4D82-8C06-39BD1D0A88E0}" type="slidenum">
              <a:rPr lang="en-US" smtClean="0"/>
              <a:t>26</a:t>
            </a:fld>
            <a:endParaRPr lang="en-US"/>
          </a:p>
        </p:txBody>
      </p:sp>
    </p:spTree>
    <p:extLst>
      <p:ext uri="{BB962C8B-B14F-4D97-AF65-F5344CB8AC3E}">
        <p14:creationId xmlns:p14="http://schemas.microsoft.com/office/powerpoint/2010/main" val="3649420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dirty="0"/>
              <a:t>The algorithms compare the two colors' relative luminance — which essentially boils down to whether one color is lighter or brighter than the other. </a:t>
            </a:r>
          </a:p>
          <a:p>
            <a:pPr marL="342900" indent="-342900">
              <a:buFont typeface="Arial" panose="020B0604020202020204" pitchFamily="34" charset="0"/>
              <a:buChar char="•"/>
            </a:pPr>
            <a:r>
              <a:rPr lang="en-US" sz="1200" dirty="0"/>
              <a:t>Here, tomato (ff6347) and </a:t>
            </a:r>
            <a:r>
              <a:rPr lang="en-US" sz="1200" dirty="0" err="1"/>
              <a:t>cornflowerblue</a:t>
            </a:r>
            <a:r>
              <a:rPr lang="en-US" sz="1200" dirty="0"/>
              <a:t> (6495ed) are pretty much equally bright, which is why they're difficult to read together.</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28</a:t>
            </a:fld>
            <a:endParaRPr lang="en-US"/>
          </a:p>
        </p:txBody>
      </p:sp>
    </p:spTree>
    <p:extLst>
      <p:ext uri="{BB962C8B-B14F-4D97-AF65-F5344CB8AC3E}">
        <p14:creationId xmlns:p14="http://schemas.microsoft.com/office/powerpoint/2010/main" val="2707165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1315E-E03B-6FEA-BBAF-948EF0A58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178F5-7B37-097D-2078-1B255F8144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951FE46-F39C-0688-8EDB-6F7AF34A705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many cases, adding alt text takes less than 10 seconds, but it can make a significant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you’re already explaining the image in class, you already know what to write as alt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BDE31539-4EAB-AC96-C3C5-D4B77E483C76}"/>
              </a:ext>
            </a:extLst>
          </p:cNvPr>
          <p:cNvSpPr>
            <a:spLocks noGrp="1"/>
          </p:cNvSpPr>
          <p:nvPr>
            <p:ph type="sldNum" sz="quarter" idx="5"/>
          </p:nvPr>
        </p:nvSpPr>
        <p:spPr/>
        <p:txBody>
          <a:bodyPr/>
          <a:lstStyle/>
          <a:p>
            <a:fld id="{E357917F-C86F-4D82-8C06-39BD1D0A88E0}" type="slidenum">
              <a:rPr lang="en-US" smtClean="0"/>
              <a:t>32</a:t>
            </a:fld>
            <a:endParaRPr lang="en-US"/>
          </a:p>
        </p:txBody>
      </p:sp>
    </p:spTree>
    <p:extLst>
      <p:ext uri="{BB962C8B-B14F-4D97-AF65-F5344CB8AC3E}">
        <p14:creationId xmlns:p14="http://schemas.microsoft.com/office/powerpoint/2010/main" val="915679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8268B-F9BE-121E-8F19-867DB3026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80B8F-B9F4-BC45-90BD-208A2E0D4D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D28D3C-FC8C-2116-7EEE-3BD84AB13B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many cases, adding alt text takes less than 10 seconds, but it can make a significant difference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you’re already explaining the image in class, you already know what to write as alt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764FF90F-8ED7-871D-33BC-FBC30767B42C}"/>
              </a:ext>
            </a:extLst>
          </p:cNvPr>
          <p:cNvSpPr>
            <a:spLocks noGrp="1"/>
          </p:cNvSpPr>
          <p:nvPr>
            <p:ph type="sldNum" sz="quarter" idx="5"/>
          </p:nvPr>
        </p:nvSpPr>
        <p:spPr/>
        <p:txBody>
          <a:bodyPr/>
          <a:lstStyle/>
          <a:p>
            <a:fld id="{E357917F-C86F-4D82-8C06-39BD1D0A88E0}" type="slidenum">
              <a:rPr lang="en-US" smtClean="0"/>
              <a:t>37</a:t>
            </a:fld>
            <a:endParaRPr lang="en-US"/>
          </a:p>
        </p:txBody>
      </p:sp>
    </p:spTree>
    <p:extLst>
      <p:ext uri="{BB962C8B-B14F-4D97-AF65-F5344CB8AC3E}">
        <p14:creationId xmlns:p14="http://schemas.microsoft.com/office/powerpoint/2010/main" val="320986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2AEE7-7627-E62D-B8D3-2951CD1FA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2BB68-564F-198F-FF96-ACFF07DACD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AE84BB-5565-EF7A-CCC6-28955B604491}"/>
              </a:ext>
            </a:extLst>
          </p:cNvPr>
          <p:cNvSpPr>
            <a:spLocks noGrp="1"/>
          </p:cNvSpPr>
          <p:nvPr>
            <p:ph type="body" idx="1"/>
          </p:nvPr>
        </p:nvSpPr>
        <p:spPr/>
        <p:txBody>
          <a:bodyPr/>
          <a:lstStyle/>
          <a:p>
            <a:pPr marL="342900" indent="-342900">
              <a:spcBef>
                <a:spcPts val="600"/>
              </a:spcBef>
              <a:buFont typeface="Arial" panose="020B0604020202020204" pitchFamily="34" charset="0"/>
              <a:buChar char="•"/>
            </a:pPr>
            <a:r>
              <a:rPr lang="en-US" sz="1200" dirty="0"/>
              <a:t>Select one Course</a:t>
            </a:r>
          </a:p>
          <a:p>
            <a:pPr marL="342900" indent="-342900">
              <a:spcBef>
                <a:spcPts val="600"/>
              </a:spcBef>
              <a:buFont typeface="Arial" panose="020B0604020202020204" pitchFamily="34" charset="0"/>
              <a:buChar char="•"/>
            </a:pPr>
            <a:r>
              <a:rPr lang="en-US" sz="1200" dirty="0"/>
              <a:t>Select one material</a:t>
            </a:r>
          </a:p>
          <a:p>
            <a:pPr marL="342900" indent="-342900">
              <a:spcBef>
                <a:spcPts val="600"/>
              </a:spcBef>
              <a:buFont typeface="Arial" panose="020B0604020202020204" pitchFamily="34" charset="0"/>
              <a:buChar char="•"/>
            </a:pPr>
            <a:r>
              <a:rPr lang="en-US" sz="1200" dirty="0"/>
              <a:t>Improve one thing</a:t>
            </a:r>
          </a:p>
          <a:p>
            <a:pPr>
              <a:spcBef>
                <a:spcPts val="600"/>
              </a:spcBef>
            </a:pPr>
            <a:endParaRPr lang="en-US" sz="1200" dirty="0"/>
          </a:p>
          <a:p>
            <a:pPr>
              <a:spcBef>
                <a:spcPts val="600"/>
              </a:spcBef>
            </a:pPr>
            <a:r>
              <a:rPr lang="en-US" sz="1200" dirty="0"/>
              <a:t>Examples: </a:t>
            </a:r>
          </a:p>
          <a:p>
            <a:pPr marL="342900" indent="-342900">
              <a:spcBef>
                <a:spcPts val="600"/>
              </a:spcBef>
              <a:buFont typeface="Arial" panose="020B0604020202020204" pitchFamily="34" charset="0"/>
              <a:buChar char="•"/>
            </a:pPr>
            <a:r>
              <a:rPr lang="en-US" sz="1200" dirty="0"/>
              <a:t>Add headings to document</a:t>
            </a:r>
          </a:p>
          <a:p>
            <a:pPr marL="342900" indent="-342900">
              <a:spcBef>
                <a:spcPts val="600"/>
              </a:spcBef>
              <a:buFont typeface="Arial" panose="020B0604020202020204" pitchFamily="34" charset="0"/>
              <a:buChar char="•"/>
            </a:pPr>
            <a:r>
              <a:rPr lang="en-US" sz="1200" dirty="0"/>
              <a:t>Clarify one assignment</a:t>
            </a:r>
          </a:p>
          <a:p>
            <a:pPr marL="342900" indent="-342900">
              <a:spcBef>
                <a:spcPts val="600"/>
              </a:spcBef>
              <a:buFont typeface="Arial" panose="020B0604020202020204" pitchFamily="34" charset="0"/>
              <a:buChar char="•"/>
            </a:pPr>
            <a:r>
              <a:rPr lang="en-US" sz="1200" dirty="0"/>
              <a:t>Add alt text to a few images</a:t>
            </a:r>
          </a:p>
          <a:p>
            <a:pPr marL="342900" indent="-342900">
              <a:spcBef>
                <a:spcPts val="600"/>
              </a:spcBef>
              <a:buFont typeface="Arial" panose="020B0604020202020204" pitchFamily="34" charset="0"/>
              <a:buChar char="•"/>
            </a:pPr>
            <a:endParaRPr lang="en-US" sz="1200" dirty="0"/>
          </a:p>
          <a:p>
            <a:pPr fontAlgn="t"/>
            <a:r>
              <a:rPr lang="en-US" sz="1200" b="0" i="0" kern="1200" dirty="0">
                <a:solidFill>
                  <a:schemeClr val="tx1"/>
                </a:solidFill>
                <a:effectLst/>
                <a:latin typeface="+mn-lt"/>
                <a:ea typeface="+mn-ea"/>
                <a:cs typeface="+mn-cs"/>
              </a:rPr>
              <a:t>Start where it matters most:</a:t>
            </a:r>
          </a:p>
          <a:p>
            <a:pPr fontAlgn="t"/>
            <a:r>
              <a:rPr lang="en-US" sz="1200" b="0" i="0" kern="1200" dirty="0">
                <a:solidFill>
                  <a:schemeClr val="tx1"/>
                </a:solidFill>
                <a:effectLst/>
                <a:latin typeface="+mn-lt"/>
                <a:ea typeface="+mn-ea"/>
                <a:cs typeface="+mn-cs"/>
              </a:rPr>
              <a:t>Assignments and instructions</a:t>
            </a:r>
          </a:p>
          <a:p>
            <a:pPr fontAlgn="t"/>
            <a:r>
              <a:rPr lang="en-US" sz="1200" b="0" i="0" kern="1200" dirty="0">
                <a:solidFill>
                  <a:schemeClr val="tx1"/>
                </a:solidFill>
                <a:effectLst/>
                <a:latin typeface="+mn-lt"/>
                <a:ea typeface="+mn-ea"/>
                <a:cs typeface="+mn-cs"/>
              </a:rPr>
              <a:t>Frequently used course materials</a:t>
            </a:r>
          </a:p>
          <a:p>
            <a:pPr fontAlgn="t"/>
            <a:r>
              <a:rPr lang="en-US" sz="1200" b="0" i="0" kern="1200" dirty="0">
                <a:solidFill>
                  <a:schemeClr val="tx1"/>
                </a:solidFill>
                <a:effectLst/>
                <a:latin typeface="+mn-lt"/>
                <a:ea typeface="+mn-ea"/>
                <a:cs typeface="+mn-cs"/>
              </a:rPr>
              <a:t>Content students struggle with</a:t>
            </a:r>
          </a:p>
          <a:p>
            <a:pPr fontAlgn="t"/>
            <a:r>
              <a:rPr lang="en-US" sz="1200" b="0" i="0" kern="1200" dirty="0">
                <a:solidFill>
                  <a:schemeClr val="tx1"/>
                </a:solidFill>
                <a:effectLst/>
                <a:latin typeface="+mn-lt"/>
                <a:ea typeface="+mn-ea"/>
                <a:cs typeface="+mn-cs"/>
              </a:rPr>
              <a:t>👉 Key message:</a:t>
            </a:r>
          </a:p>
          <a:p>
            <a:pPr fontAlgn="t"/>
            <a:r>
              <a:rPr lang="en-US" sz="1200" b="0" i="0" kern="1200" dirty="0">
                <a:solidFill>
                  <a:schemeClr val="tx1"/>
                </a:solidFill>
                <a:effectLst/>
                <a:latin typeface="+mn-lt"/>
                <a:ea typeface="+mn-ea"/>
                <a:cs typeface="+mn-cs"/>
              </a:rPr>
              <a:t>“Don’t start everywhere—start where it matters.”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Run the </a:t>
            </a:r>
            <a:r>
              <a:rPr lang="en-US" sz="1200" b="1" i="0" kern="1200" dirty="0">
                <a:solidFill>
                  <a:schemeClr val="tx1"/>
                </a:solidFill>
                <a:effectLst/>
                <a:latin typeface="+mn-lt"/>
                <a:ea typeface="+mn-ea"/>
                <a:cs typeface="+mn-cs"/>
              </a:rPr>
              <a:t>accessibility checker</a:t>
            </a:r>
            <a:r>
              <a:rPr lang="en-US" sz="1200" b="0" i="0" kern="1200" dirty="0">
                <a:solidFill>
                  <a:schemeClr val="tx1"/>
                </a:solidFill>
                <a:effectLst/>
                <a:latin typeface="+mn-lt"/>
                <a:ea typeface="+mn-ea"/>
                <a:cs typeface="+mn-cs"/>
              </a:rPr>
              <a:t> in Word or PowerPoint</a:t>
            </a:r>
          </a:p>
          <a:p>
            <a:pPr fontAlgn="t"/>
            <a:r>
              <a:rPr lang="en-US" sz="1200" b="0" i="0" kern="1200" dirty="0">
                <a:solidFill>
                  <a:schemeClr val="tx1"/>
                </a:solidFill>
                <a:effectLst/>
                <a:latin typeface="+mn-lt"/>
                <a:ea typeface="+mn-ea"/>
                <a:cs typeface="+mn-cs"/>
              </a:rPr>
              <a:t>Look at </a:t>
            </a:r>
            <a:r>
              <a:rPr lang="en-US" sz="1200" b="1" i="0" kern="1200" dirty="0">
                <a:solidFill>
                  <a:schemeClr val="tx1"/>
                </a:solidFill>
                <a:effectLst/>
                <a:latin typeface="+mn-lt"/>
                <a:ea typeface="+mn-ea"/>
                <a:cs typeface="+mn-cs"/>
              </a:rPr>
              <a:t>Blackboard Ally indicators</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Use built-in templates and styles</a:t>
            </a:r>
          </a:p>
          <a:p>
            <a:pPr fontAlgn="t"/>
            <a:r>
              <a:rPr lang="en-US" sz="1200" b="0" i="0" kern="1200" dirty="0">
                <a:solidFill>
                  <a:schemeClr val="tx1"/>
                </a:solidFill>
                <a:effectLst/>
                <a:latin typeface="+mn-lt"/>
                <a:ea typeface="+mn-ea"/>
                <a:cs typeface="+mn-cs"/>
              </a:rPr>
              <a:t>👉 This reduces guesswork and saves time</a:t>
            </a:r>
          </a:p>
          <a:p>
            <a:pPr fontAlgn="t"/>
            <a:endParaRPr lang="en-US" sz="1200" b="0" i="0" kern="1200" dirty="0">
              <a:solidFill>
                <a:schemeClr val="tx1"/>
              </a:solidFill>
              <a:effectLst/>
              <a:latin typeface="+mn-lt"/>
              <a:ea typeface="+mn-ea"/>
              <a:cs typeface="+mn-cs"/>
            </a:endParaRP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Use accessible practices for </a:t>
            </a:r>
            <a:r>
              <a:rPr lang="en-US" sz="1200" b="1" i="0" kern="1200" dirty="0">
                <a:solidFill>
                  <a:schemeClr val="tx1"/>
                </a:solidFill>
                <a:effectLst/>
                <a:latin typeface="+mn-lt"/>
                <a:ea typeface="+mn-ea"/>
                <a:cs typeface="+mn-cs"/>
              </a:rPr>
              <a:t>new content moving forward</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Avoid creating new inaccessible PDFs</a:t>
            </a:r>
          </a:p>
          <a:p>
            <a:pPr fontAlgn="t"/>
            <a:r>
              <a:rPr lang="en-US" sz="1200" b="0" i="0" kern="1200" dirty="0">
                <a:solidFill>
                  <a:schemeClr val="tx1"/>
                </a:solidFill>
                <a:effectLst/>
                <a:latin typeface="+mn-lt"/>
                <a:ea typeface="+mn-ea"/>
                <a:cs typeface="+mn-cs"/>
              </a:rPr>
              <a:t>Build accessibility into your workflow</a:t>
            </a:r>
          </a:p>
          <a:p>
            <a:pPr fontAlgn="t"/>
            <a:r>
              <a:rPr lang="en-US" sz="1200" b="0" i="0" kern="1200" dirty="0">
                <a:solidFill>
                  <a:schemeClr val="tx1"/>
                </a:solidFill>
                <a:effectLst/>
                <a:latin typeface="+mn-lt"/>
                <a:ea typeface="+mn-ea"/>
                <a:cs typeface="+mn-cs"/>
              </a:rPr>
              <a:t>👉 Key line:</a:t>
            </a:r>
          </a:p>
          <a:p>
            <a:pPr fontAlgn="t"/>
            <a:r>
              <a:rPr lang="en-US" sz="1200" b="0" i="0" kern="1200" dirty="0">
                <a:solidFill>
                  <a:schemeClr val="tx1"/>
                </a:solidFill>
                <a:effectLst/>
                <a:latin typeface="+mn-lt"/>
                <a:ea typeface="+mn-ea"/>
                <a:cs typeface="+mn-cs"/>
              </a:rPr>
              <a:t>“The easiest problems to fix are the ones you never create.”</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Reach out to: </a:t>
            </a:r>
          </a:p>
          <a:p>
            <a:pPr lvl="1" fontAlgn="t"/>
            <a:r>
              <a:rPr lang="en-US" sz="1200" b="0" i="0" kern="1200" dirty="0">
                <a:solidFill>
                  <a:schemeClr val="tx1"/>
                </a:solidFill>
                <a:effectLst/>
                <a:latin typeface="+mn-lt"/>
                <a:ea typeface="+mn-ea"/>
                <a:cs typeface="+mn-cs"/>
              </a:rPr>
              <a:t>Instructional design</a:t>
            </a:r>
          </a:p>
          <a:p>
            <a:pPr lvl="1" fontAlgn="t"/>
            <a:r>
              <a:rPr lang="en-US" sz="1200" b="0" i="0" kern="1200" dirty="0">
                <a:solidFill>
                  <a:schemeClr val="tx1"/>
                </a:solidFill>
                <a:effectLst/>
                <a:latin typeface="+mn-lt"/>
                <a:ea typeface="+mn-ea"/>
                <a:cs typeface="+mn-cs"/>
              </a:rPr>
              <a:t>Accessibility support</a:t>
            </a:r>
          </a:p>
          <a:p>
            <a:pPr lvl="1" fontAlgn="t"/>
            <a:r>
              <a:rPr lang="en-US" sz="1200" b="0" i="0" kern="1200" dirty="0">
                <a:solidFill>
                  <a:schemeClr val="tx1"/>
                </a:solidFill>
                <a:effectLst/>
                <a:latin typeface="+mn-lt"/>
                <a:ea typeface="+mn-ea"/>
                <a:cs typeface="+mn-cs"/>
              </a:rPr>
              <a:t>IT or teaching centers</a:t>
            </a:r>
          </a:p>
          <a:p>
            <a:pPr fontAlgn="t"/>
            <a:r>
              <a:rPr lang="en-US" sz="1200" b="0" i="0" kern="1200" dirty="0">
                <a:solidFill>
                  <a:schemeClr val="tx1"/>
                </a:solidFill>
                <a:effectLst/>
                <a:latin typeface="+mn-lt"/>
                <a:ea typeface="+mn-ea"/>
                <a:cs typeface="+mn-cs"/>
              </a:rPr>
              <a:t>👉 Message:</a:t>
            </a:r>
          </a:p>
          <a:p>
            <a:pPr fontAlgn="t"/>
            <a:r>
              <a:rPr lang="en-US" sz="1200" b="0" i="0" kern="1200" dirty="0">
                <a:solidFill>
                  <a:schemeClr val="tx1"/>
                </a:solidFill>
                <a:effectLst/>
                <a:latin typeface="+mn-lt"/>
                <a:ea typeface="+mn-ea"/>
                <a:cs typeface="+mn-cs"/>
              </a:rPr>
              <a:t>“You are not expected to do this alone.”</a:t>
            </a:r>
          </a:p>
          <a:p>
            <a:pPr fontAlgn="t"/>
            <a:r>
              <a:rPr lang="en-US" sz="1200" b="0" i="0" kern="1200" dirty="0">
                <a:solidFill>
                  <a:schemeClr val="tx1"/>
                </a:solidFill>
                <a:effectLst/>
                <a:latin typeface="+mn-lt"/>
                <a:ea typeface="+mn-ea"/>
                <a:cs typeface="+mn-cs"/>
              </a:rPr>
              <a:t>Choose </a:t>
            </a:r>
            <a:r>
              <a:rPr lang="en-US" sz="1200" b="1" i="0" kern="1200" dirty="0">
                <a:solidFill>
                  <a:schemeClr val="tx1"/>
                </a:solidFill>
                <a:effectLst/>
                <a:latin typeface="+mn-lt"/>
                <a:ea typeface="+mn-ea"/>
                <a:cs typeface="+mn-cs"/>
              </a:rPr>
              <a:t>one improvement per week or per course update</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Reuse improved materials</a:t>
            </a:r>
          </a:p>
          <a:p>
            <a:pPr fontAlgn="t"/>
            <a:r>
              <a:rPr lang="en-US" sz="1200" b="0" i="0" kern="1200" dirty="0">
                <a:solidFill>
                  <a:schemeClr val="tx1"/>
                </a:solidFill>
                <a:effectLst/>
                <a:latin typeface="+mn-lt"/>
                <a:ea typeface="+mn-ea"/>
                <a:cs typeface="+mn-cs"/>
              </a:rPr>
              <a:t>Let progress accumulate</a:t>
            </a:r>
          </a:p>
          <a:p>
            <a:pPr fontAlgn="t"/>
            <a:r>
              <a:rPr lang="en-US" sz="1200" b="0" i="0" kern="1200" dirty="0">
                <a:solidFill>
                  <a:schemeClr val="tx1"/>
                </a:solidFill>
                <a:effectLst/>
                <a:latin typeface="+mn-lt"/>
                <a:ea typeface="+mn-ea"/>
                <a:cs typeface="+mn-cs"/>
              </a:rPr>
              <a:t>👉 Key message:</a:t>
            </a:r>
          </a:p>
          <a:p>
            <a:pPr fontAlgn="t"/>
            <a:r>
              <a:rPr lang="en-US" sz="1200" b="0" i="0" kern="1200" dirty="0">
                <a:solidFill>
                  <a:schemeClr val="tx1"/>
                </a:solidFill>
                <a:effectLst/>
                <a:latin typeface="+mn-lt"/>
                <a:ea typeface="+mn-ea"/>
                <a:cs typeface="+mn-cs"/>
              </a:rPr>
              <a:t>“Accessibility is a process, not a one-time task.”</a:t>
            </a:r>
          </a:p>
          <a:p>
            <a:pPr fontAlgn="t"/>
            <a:endParaRPr lang="en-US" sz="1200" b="0" i="0" kern="1200" dirty="0">
              <a:solidFill>
                <a:schemeClr val="tx1"/>
              </a:solidFill>
              <a:effectLst/>
              <a:latin typeface="+mn-lt"/>
              <a:ea typeface="+mn-ea"/>
              <a:cs typeface="+mn-cs"/>
            </a:endParaRPr>
          </a:p>
          <a:p>
            <a:pPr marL="342900" indent="-342900">
              <a:spcBef>
                <a:spcPts val="600"/>
              </a:spcBef>
              <a:buFont typeface="Arial" panose="020B0604020202020204" pitchFamily="34" charset="0"/>
              <a:buChar cha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7D32924-FD26-BAB2-5D94-30533A7222D6}"/>
              </a:ext>
            </a:extLst>
          </p:cNvPr>
          <p:cNvSpPr>
            <a:spLocks noGrp="1"/>
          </p:cNvSpPr>
          <p:nvPr>
            <p:ph type="sldNum" sz="quarter" idx="5"/>
          </p:nvPr>
        </p:nvSpPr>
        <p:spPr/>
        <p:txBody>
          <a:bodyPr/>
          <a:lstStyle/>
          <a:p>
            <a:fld id="{E357917F-C86F-4D82-8C06-39BD1D0A88E0}" type="slidenum">
              <a:rPr lang="en-US" smtClean="0"/>
              <a:t>38</a:t>
            </a:fld>
            <a:endParaRPr lang="en-US"/>
          </a:p>
        </p:txBody>
      </p:sp>
    </p:spTree>
    <p:extLst>
      <p:ext uri="{BB962C8B-B14F-4D97-AF65-F5344CB8AC3E}">
        <p14:creationId xmlns:p14="http://schemas.microsoft.com/office/powerpoint/2010/main" val="2513186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3F7BA-2F77-7A83-1FDF-61A4C30A26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3FF2C-014B-A407-9472-090E9C7BB29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60678E-5B62-FCF9-8595-BAFB5BDF3E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1B601E-9871-C81D-54BE-424171FFC587}"/>
              </a:ext>
            </a:extLst>
          </p:cNvPr>
          <p:cNvSpPr>
            <a:spLocks noGrp="1"/>
          </p:cNvSpPr>
          <p:nvPr>
            <p:ph type="sldNum" sz="quarter" idx="5"/>
          </p:nvPr>
        </p:nvSpPr>
        <p:spPr/>
        <p:txBody>
          <a:bodyPr/>
          <a:lstStyle/>
          <a:p>
            <a:fld id="{E357917F-C86F-4D82-8C06-39BD1D0A88E0}" type="slidenum">
              <a:rPr lang="en-US" smtClean="0"/>
              <a:t>7</a:t>
            </a:fld>
            <a:endParaRPr lang="en-US"/>
          </a:p>
        </p:txBody>
      </p:sp>
    </p:spTree>
    <p:extLst>
      <p:ext uri="{BB962C8B-B14F-4D97-AF65-F5344CB8AC3E}">
        <p14:creationId xmlns:p14="http://schemas.microsoft.com/office/powerpoint/2010/main" val="3475582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head back to your courses, the most important thing to remember is: you don’t have to redesign everything. Start small. Pick one course, one assignment, one document, and make one improvement. These changes, like adding structure, improving clarity, or using the built-in accessibility tools, don’t just support accessibility, they improve how students understand and demonstrate their learning. And over time, those small changes add up to courses that are clearer, more effective, and easier to teach. </a:t>
            </a:r>
          </a:p>
        </p:txBody>
      </p:sp>
      <p:sp>
        <p:nvSpPr>
          <p:cNvPr id="4" name="Slide Number Placeholder 3"/>
          <p:cNvSpPr>
            <a:spLocks noGrp="1"/>
          </p:cNvSpPr>
          <p:nvPr>
            <p:ph type="sldNum" sz="quarter" idx="5"/>
          </p:nvPr>
        </p:nvSpPr>
        <p:spPr/>
        <p:txBody>
          <a:bodyPr/>
          <a:lstStyle/>
          <a:p>
            <a:fld id="{E357917F-C86F-4D82-8C06-39BD1D0A88E0}" type="slidenum">
              <a:rPr lang="en-US" smtClean="0"/>
              <a:t>39</a:t>
            </a:fld>
            <a:endParaRPr lang="en-US"/>
          </a:p>
        </p:txBody>
      </p:sp>
    </p:spTree>
    <p:extLst>
      <p:ext uri="{BB962C8B-B14F-4D97-AF65-F5344CB8AC3E}">
        <p14:creationId xmlns:p14="http://schemas.microsoft.com/office/powerpoint/2010/main" val="679823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0D411-77A3-8BA0-1242-A025D59B1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7CD557-871A-363A-0F13-022E8F02B6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BC21A2-D4D9-C0FF-131A-70D13F32247E}"/>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If students struggle because of format, structure, or access, we’re not measuring learning—we’re measuring barrier navigation. </a:t>
            </a:r>
          </a:p>
          <a:p>
            <a:pPr fontAlgn="t"/>
            <a:r>
              <a:rPr lang="en-US" sz="1200" b="0" i="0" kern="1200" dirty="0">
                <a:solidFill>
                  <a:schemeClr val="tx1"/>
                </a:solidFill>
                <a:effectLst/>
                <a:latin typeface="+mn-lt"/>
                <a:ea typeface="+mn-ea"/>
                <a:cs typeface="+mn-cs"/>
              </a:rPr>
              <a:t>Accessibility helps ensure assessments reflect what students </a:t>
            </a:r>
            <a:r>
              <a:rPr lang="en-US" sz="1200" b="0" i="1" kern="1200" dirty="0">
                <a:solidFill>
                  <a:schemeClr val="tx1"/>
                </a:solidFill>
                <a:effectLst/>
                <a:latin typeface="+mn-lt"/>
                <a:ea typeface="+mn-ea"/>
                <a:cs typeface="+mn-cs"/>
              </a:rPr>
              <a:t>know and can do</a:t>
            </a:r>
            <a:r>
              <a:rPr lang="en-US" sz="1200" b="0" i="0" kern="1200" dirty="0">
                <a:solidFill>
                  <a:schemeClr val="tx1"/>
                </a:solidFill>
                <a:effectLst/>
                <a:latin typeface="+mn-lt"/>
                <a:ea typeface="+mn-ea"/>
                <a:cs typeface="+mn-cs"/>
              </a:rPr>
              <a:t>. </a:t>
            </a:r>
          </a:p>
          <a:p>
            <a:pPr fontAlgn="t"/>
            <a:r>
              <a:rPr lang="en-US" sz="1200" b="0" i="0" kern="1200" dirty="0">
                <a:solidFill>
                  <a:schemeClr val="tx1"/>
                </a:solidFill>
                <a:effectLst/>
                <a:latin typeface="+mn-lt"/>
                <a:ea typeface="+mn-ea"/>
                <a:cs typeface="+mn-cs"/>
              </a:rPr>
              <a:t>This aligns directly with assessment, closing the loop, and equity in learning outcomes.</a:t>
            </a:r>
          </a:p>
          <a:p>
            <a:pPr fontAlgn="t"/>
            <a:endParaRPr lang="en-US"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“Accessible design is often the first and most practical way faculty already support Universal Design for Learning, whether or not they call it that.”</a:t>
            </a:r>
          </a:p>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7F8FD70-0E52-B421-4038-0AAE064BEDA7}"/>
              </a:ext>
            </a:extLst>
          </p:cNvPr>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361346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Accessibility is not about a small group—it reflects how students actually engage with content.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Many barriers show up only in certain contexts: fatigue, stress, small screens, poor internet, unfamiliar formats.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Faculty benefit directly: fewer clarification emails, stronger submissions, clearer assessment outcomes.</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283219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37DDB-EE71-9B02-A46E-33DB734B9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FD22D-919F-9BE5-6FA0-7FD0074F708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57D847-6E85-6C45-B609-9FF30217E294}"/>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UDL is often introduced as a big framework, but at its core it’s about </a:t>
            </a:r>
            <a:r>
              <a:rPr lang="en-US" sz="1200" b="1" i="0" kern="1200" dirty="0">
                <a:solidFill>
                  <a:schemeClr val="tx1"/>
                </a:solidFill>
                <a:effectLst/>
                <a:latin typeface="+mn-lt"/>
                <a:ea typeface="+mn-ea"/>
                <a:cs typeface="+mn-cs"/>
              </a:rPr>
              <a:t>barrier reduction</a:t>
            </a:r>
            <a:r>
              <a:rPr lang="en-US" sz="1200" b="0" i="0" kern="1200" dirty="0">
                <a:solidFill>
                  <a:schemeClr val="tx1"/>
                </a:solidFill>
                <a:effectLst/>
                <a:latin typeface="+mn-lt"/>
                <a:ea typeface="+mn-ea"/>
                <a:cs typeface="+mn-cs"/>
              </a:rPr>
              <a:t>. </a:t>
            </a:r>
          </a:p>
          <a:p>
            <a:pPr fontAlgn="t"/>
            <a:r>
              <a:rPr lang="en-US" sz="1200" b="0" i="0" kern="1200">
                <a:solidFill>
                  <a:schemeClr val="tx1"/>
                </a:solidFill>
                <a:effectLst/>
                <a:latin typeface="+mn-lt"/>
                <a:ea typeface="+mn-ea"/>
                <a:cs typeface="+mn-cs"/>
              </a:rPr>
              <a:t>Accessibility </a:t>
            </a:r>
            <a:r>
              <a:rPr lang="en-US" sz="1200" b="0" i="0" kern="1200" dirty="0">
                <a:solidFill>
                  <a:schemeClr val="tx1"/>
                </a:solidFill>
                <a:effectLst/>
                <a:latin typeface="+mn-lt"/>
                <a:ea typeface="+mn-ea"/>
                <a:cs typeface="+mn-cs"/>
              </a:rPr>
              <a:t>is one of the most concrete, actionable ways faculty already support UDL—sometimes without calling it that</a:t>
            </a:r>
            <a:r>
              <a:rPr lang="en-US" sz="1200" b="0" i="0" kern="1200">
                <a:solidFill>
                  <a:schemeClr val="tx1"/>
                </a:solidFill>
                <a:effectLst/>
                <a:latin typeface="+mn-lt"/>
                <a:ea typeface="+mn-ea"/>
                <a:cs typeface="+mn-cs"/>
              </a:rPr>
              <a:t>. </a:t>
            </a:r>
          </a:p>
          <a:p>
            <a:pPr fontAlgn="t"/>
            <a:r>
              <a:rPr lang="en-US" sz="1200" b="0" i="0" kern="1200">
                <a:solidFill>
                  <a:schemeClr val="tx1"/>
                </a:solidFill>
                <a:effectLst/>
                <a:latin typeface="+mn-lt"/>
                <a:ea typeface="+mn-ea"/>
                <a:cs typeface="+mn-cs"/>
              </a:rPr>
              <a:t>This </a:t>
            </a:r>
            <a:r>
              <a:rPr lang="en-US" sz="1200" b="0" i="0" kern="1200" dirty="0">
                <a:solidFill>
                  <a:schemeClr val="tx1"/>
                </a:solidFill>
                <a:effectLst/>
                <a:latin typeface="+mn-lt"/>
                <a:ea typeface="+mn-ea"/>
                <a:cs typeface="+mn-cs"/>
              </a:rPr>
              <a:t>session focuses on </a:t>
            </a:r>
            <a:r>
              <a:rPr lang="en-US" sz="1200" b="0" i="1" kern="1200" dirty="0">
                <a:solidFill>
                  <a:schemeClr val="tx1"/>
                </a:solidFill>
                <a:effectLst/>
                <a:latin typeface="+mn-lt"/>
                <a:ea typeface="+mn-ea"/>
                <a:cs typeface="+mn-cs"/>
              </a:rPr>
              <a:t>what faculty can directly control</a:t>
            </a:r>
            <a:r>
              <a:rPr lang="en-US" sz="1200" b="0" i="0" kern="1200" dirty="0">
                <a:solidFill>
                  <a:schemeClr val="tx1"/>
                </a:solidFill>
                <a:effectLst/>
                <a:latin typeface="+mn-lt"/>
                <a:ea typeface="+mn-ea"/>
                <a:cs typeface="+mn-cs"/>
              </a:rPr>
              <a:t>: how content is presented, structured, and assessed.</a:t>
            </a:r>
          </a:p>
        </p:txBody>
      </p:sp>
      <p:sp>
        <p:nvSpPr>
          <p:cNvPr id="4" name="Slide Number Placeholder 3">
            <a:extLst>
              <a:ext uri="{FF2B5EF4-FFF2-40B4-BE49-F238E27FC236}">
                <a16:creationId xmlns:a16="http://schemas.microsoft.com/office/drawing/2014/main" id="{9C27FE4A-4C8D-C15B-008C-A8DF50E841D1}"/>
              </a:ext>
            </a:extLst>
          </p:cNvPr>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1076505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You can </a:t>
            </a:r>
            <a:r>
              <a:rPr lang="en-US" sz="1200" b="1" i="0" kern="1200" dirty="0">
                <a:solidFill>
                  <a:schemeClr val="tx1"/>
                </a:solidFill>
                <a:effectLst/>
                <a:latin typeface="+mn-lt"/>
                <a:ea typeface="+mn-ea"/>
                <a:cs typeface="+mn-cs"/>
              </a:rPr>
              <a:t>build on what you already have</a:t>
            </a:r>
            <a:r>
              <a:rPr lang="en-US"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Small changes can have a </a:t>
            </a:r>
            <a:r>
              <a:rPr lang="en-US" sz="1200" b="1" i="0" kern="1200" dirty="0">
                <a:solidFill>
                  <a:schemeClr val="tx1"/>
                </a:solidFill>
                <a:effectLst/>
                <a:latin typeface="+mn-lt"/>
                <a:ea typeface="+mn-ea"/>
                <a:cs typeface="+mn-cs"/>
              </a:rPr>
              <a:t>big impact on learning and assessment</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1141712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811FC-FDA7-7CB5-6593-0F10DC084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52DCE-F86B-6991-F235-84CBE614C9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15A7D7-A322-7493-AC35-ED6CC66F13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C78FEC-1802-EB04-48B6-71D8A30894C8}"/>
              </a:ext>
            </a:extLst>
          </p:cNvPr>
          <p:cNvSpPr>
            <a:spLocks noGrp="1"/>
          </p:cNvSpPr>
          <p:nvPr>
            <p:ph type="sldNum" sz="quarter" idx="5"/>
          </p:nvPr>
        </p:nvSpPr>
        <p:spPr/>
        <p:txBody>
          <a:bodyPr/>
          <a:lstStyle/>
          <a:p>
            <a:fld id="{E357917F-C86F-4D82-8C06-39BD1D0A88E0}" type="slidenum">
              <a:rPr lang="en-US" smtClean="0"/>
              <a:t>14</a:t>
            </a:fld>
            <a:endParaRPr lang="en-US"/>
          </a:p>
        </p:txBody>
      </p:sp>
    </p:spTree>
    <p:extLst>
      <p:ext uri="{BB962C8B-B14F-4D97-AF65-F5344CB8AC3E}">
        <p14:creationId xmlns:p14="http://schemas.microsoft.com/office/powerpoint/2010/main" val="428013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Screen readers are essential tools for people who are blind or have low vision, and it’s important to understand the most commonly used ones:</a:t>
            </a:r>
          </a:p>
          <a:p>
            <a:pPr fontAlgn="t"/>
            <a:r>
              <a:rPr lang="en-US" sz="1200" b="1" i="0" kern="1200" dirty="0" err="1">
                <a:solidFill>
                  <a:schemeClr val="tx1"/>
                </a:solidFill>
                <a:effectLst/>
                <a:latin typeface="+mn-lt"/>
                <a:ea typeface="+mn-ea"/>
                <a:cs typeface="+mn-cs"/>
              </a:rPr>
              <a:t>NVDA</a:t>
            </a:r>
            <a:r>
              <a:rPr lang="en-US" sz="1200" b="0" i="0" kern="1200" dirty="0">
                <a:solidFill>
                  <a:schemeClr val="tx1"/>
                </a:solidFill>
                <a:effectLst/>
                <a:latin typeface="+mn-lt"/>
                <a:ea typeface="+mn-ea"/>
                <a:cs typeface="+mn-cs"/>
              </a:rPr>
              <a:t> is a free screen reader available only for Windows. It’s widely used because it’s open-source and offers robust functionality without cost.</a:t>
            </a:r>
          </a:p>
          <a:p>
            <a:pPr fontAlgn="t"/>
            <a:r>
              <a:rPr lang="en-US" sz="1200" b="0" i="0" kern="1200" dirty="0">
                <a:solidFill>
                  <a:schemeClr val="tx1"/>
                </a:solidFill>
                <a:effectLst/>
                <a:latin typeface="+mn-lt"/>
                <a:ea typeface="+mn-ea"/>
                <a:cs typeface="+mn-cs"/>
              </a:rPr>
              <a:t>On </a:t>
            </a:r>
            <a:r>
              <a:rPr lang="en-US" sz="1200" b="1" i="0" kern="1200" dirty="0">
                <a:solidFill>
                  <a:schemeClr val="tx1"/>
                </a:solidFill>
                <a:effectLst/>
                <a:latin typeface="+mn-lt"/>
                <a:ea typeface="+mn-ea"/>
                <a:cs typeface="+mn-cs"/>
              </a:rPr>
              <a:t>Mac</a:t>
            </a:r>
            <a:r>
              <a:rPr lang="en-US" sz="1200" b="0" i="0" kern="1200" dirty="0">
                <a:solidFill>
                  <a:schemeClr val="tx1"/>
                </a:solidFill>
                <a:effectLst/>
                <a:latin typeface="+mn-lt"/>
                <a:ea typeface="+mn-ea"/>
                <a:cs typeface="+mn-cs"/>
              </a:rPr>
              <a:t>, the built-in screen reader is </a:t>
            </a:r>
            <a:r>
              <a:rPr lang="en-US" sz="1200" b="1" i="0" kern="1200" dirty="0" err="1">
                <a:solidFill>
                  <a:schemeClr val="tx1"/>
                </a:solidFill>
                <a:effectLst/>
                <a:latin typeface="+mn-lt"/>
                <a:ea typeface="+mn-ea"/>
                <a:cs typeface="+mn-cs"/>
              </a:rPr>
              <a:t>VoiceOver</a:t>
            </a:r>
            <a:r>
              <a:rPr lang="en-US" sz="1200" b="0" i="0" kern="1200" dirty="0">
                <a:solidFill>
                  <a:schemeClr val="tx1"/>
                </a:solidFill>
                <a:effectLst/>
                <a:latin typeface="+mn-lt"/>
                <a:ea typeface="+mn-ea"/>
                <a:cs typeface="+mn-cs"/>
              </a:rPr>
              <a:t>. It comes pre-installed on all Apple devices, making it easily accessible for Mac users.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Windows also includes </a:t>
            </a:r>
            <a:r>
              <a:rPr lang="en-US" sz="1200" b="1" i="0" kern="1200" dirty="0">
                <a:solidFill>
                  <a:schemeClr val="tx1"/>
                </a:solidFill>
                <a:effectLst/>
                <a:latin typeface="+mn-lt"/>
                <a:ea typeface="+mn-ea"/>
                <a:cs typeface="+mn-cs"/>
              </a:rPr>
              <a:t>Narrator</a:t>
            </a:r>
            <a:r>
              <a:rPr lang="en-US" sz="1200" b="0" i="0" kern="1200" dirty="0">
                <a:solidFill>
                  <a:schemeClr val="tx1"/>
                </a:solidFill>
                <a:effectLst/>
                <a:latin typeface="+mn-lt"/>
                <a:ea typeface="+mn-ea"/>
                <a:cs typeface="+mn-cs"/>
              </a:rPr>
              <a:t>, a built-in screen reader. It provides basic functionality and is useful for quick access.</a:t>
            </a:r>
          </a:p>
          <a:p>
            <a:pPr fontAlgn="t"/>
            <a:r>
              <a:rPr lang="en-US" sz="1200" b="1" i="0" kern="1200" dirty="0">
                <a:solidFill>
                  <a:schemeClr val="tx1"/>
                </a:solidFill>
                <a:effectLst/>
                <a:latin typeface="+mn-lt"/>
                <a:ea typeface="+mn-ea"/>
                <a:cs typeface="+mn-cs"/>
              </a:rPr>
              <a:t>JAWS</a:t>
            </a:r>
            <a:r>
              <a:rPr lang="en-US" sz="1200" b="0" i="0" kern="1200" dirty="0">
                <a:solidFill>
                  <a:schemeClr val="tx1"/>
                </a:solidFill>
                <a:effectLst/>
                <a:latin typeface="+mn-lt"/>
                <a:ea typeface="+mn-ea"/>
                <a:cs typeface="+mn-cs"/>
              </a:rPr>
              <a:t> is the most popular screen reader overall, but it requires a paid license. It’s known for its advanced features and strong compatibility with Windows applications.</a:t>
            </a:r>
          </a:p>
          <a:p>
            <a:pPr fontAlgn="t"/>
            <a:r>
              <a:rPr lang="en-US" sz="1200" b="0" i="0" kern="1200" dirty="0">
                <a:solidFill>
                  <a:schemeClr val="tx1"/>
                </a:solidFill>
                <a:effectLst/>
                <a:latin typeface="+mn-lt"/>
                <a:ea typeface="+mn-ea"/>
                <a:cs typeface="+mn-cs"/>
              </a:rPr>
              <a:t>You can use a screen reader to test content for accessibility across different platforms.</a:t>
            </a:r>
          </a:p>
        </p:txBody>
      </p:sp>
      <p:sp>
        <p:nvSpPr>
          <p:cNvPr id="4" name="Slide Number Placeholder 3"/>
          <p:cNvSpPr>
            <a:spLocks noGrp="1"/>
          </p:cNvSpPr>
          <p:nvPr>
            <p:ph type="sldNum" sz="quarter" idx="5"/>
          </p:nvPr>
        </p:nvSpPr>
        <p:spPr/>
        <p:txBody>
          <a:bodyPr/>
          <a:lstStyle/>
          <a:p>
            <a:fld id="{E357917F-C86F-4D82-8C06-39BD1D0A88E0}" type="slidenum">
              <a:rPr lang="en-US" smtClean="0"/>
              <a:t>15</a:t>
            </a:fld>
            <a:endParaRPr lang="en-US"/>
          </a:p>
        </p:txBody>
      </p:sp>
    </p:spTree>
    <p:extLst>
      <p:ext uri="{BB962C8B-B14F-4D97-AF65-F5344CB8AC3E}">
        <p14:creationId xmlns:p14="http://schemas.microsoft.com/office/powerpoint/2010/main" val="1259676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93043-8351-6299-C6F0-E34E8C09F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AA9CB-3EC1-A0B0-75A9-A8474E518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7DE8E-11AE-3CA9-5139-F96E67AF0947}"/>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UDL is often introduced as a big framework, but at its core it’s about </a:t>
            </a:r>
            <a:r>
              <a:rPr lang="en-US" sz="1200" b="1" i="0" kern="1200" dirty="0">
                <a:solidFill>
                  <a:schemeClr val="tx1"/>
                </a:solidFill>
                <a:effectLst/>
                <a:latin typeface="+mn-lt"/>
                <a:ea typeface="+mn-ea"/>
                <a:cs typeface="+mn-cs"/>
              </a:rPr>
              <a:t>barrier reduction</a:t>
            </a:r>
            <a:r>
              <a:rPr lang="en-US" sz="1200" b="0" i="0" kern="1200" dirty="0">
                <a:solidFill>
                  <a:schemeClr val="tx1"/>
                </a:solidFill>
                <a:effectLst/>
                <a:latin typeface="+mn-lt"/>
                <a:ea typeface="+mn-ea"/>
                <a:cs typeface="+mn-cs"/>
              </a:rPr>
              <a:t>. </a:t>
            </a:r>
          </a:p>
          <a:p>
            <a:pPr fontAlgn="t"/>
            <a:r>
              <a:rPr lang="en-US" sz="1200" b="0" i="0" kern="1200">
                <a:solidFill>
                  <a:schemeClr val="tx1"/>
                </a:solidFill>
                <a:effectLst/>
                <a:latin typeface="+mn-lt"/>
                <a:ea typeface="+mn-ea"/>
                <a:cs typeface="+mn-cs"/>
              </a:rPr>
              <a:t>Accessibility </a:t>
            </a:r>
            <a:r>
              <a:rPr lang="en-US" sz="1200" b="0" i="0" kern="1200" dirty="0">
                <a:solidFill>
                  <a:schemeClr val="tx1"/>
                </a:solidFill>
                <a:effectLst/>
                <a:latin typeface="+mn-lt"/>
                <a:ea typeface="+mn-ea"/>
                <a:cs typeface="+mn-cs"/>
              </a:rPr>
              <a:t>is one of the most concrete, actionable ways faculty already support UDL—sometimes without calling it that</a:t>
            </a:r>
            <a:r>
              <a:rPr lang="en-US" sz="1200" b="0" i="0" kern="1200">
                <a:solidFill>
                  <a:schemeClr val="tx1"/>
                </a:solidFill>
                <a:effectLst/>
                <a:latin typeface="+mn-lt"/>
                <a:ea typeface="+mn-ea"/>
                <a:cs typeface="+mn-cs"/>
              </a:rPr>
              <a:t>. </a:t>
            </a:r>
          </a:p>
          <a:p>
            <a:pPr fontAlgn="t"/>
            <a:r>
              <a:rPr lang="en-US" sz="1200" b="0" i="0" kern="1200">
                <a:solidFill>
                  <a:schemeClr val="tx1"/>
                </a:solidFill>
                <a:effectLst/>
                <a:latin typeface="+mn-lt"/>
                <a:ea typeface="+mn-ea"/>
                <a:cs typeface="+mn-cs"/>
              </a:rPr>
              <a:t>This </a:t>
            </a:r>
            <a:r>
              <a:rPr lang="en-US" sz="1200" b="0" i="0" kern="1200" dirty="0">
                <a:solidFill>
                  <a:schemeClr val="tx1"/>
                </a:solidFill>
                <a:effectLst/>
                <a:latin typeface="+mn-lt"/>
                <a:ea typeface="+mn-ea"/>
                <a:cs typeface="+mn-cs"/>
              </a:rPr>
              <a:t>session focuses on </a:t>
            </a:r>
            <a:r>
              <a:rPr lang="en-US" sz="1200" b="0" i="1" kern="1200" dirty="0">
                <a:solidFill>
                  <a:schemeClr val="tx1"/>
                </a:solidFill>
                <a:effectLst/>
                <a:latin typeface="+mn-lt"/>
                <a:ea typeface="+mn-ea"/>
                <a:cs typeface="+mn-cs"/>
              </a:rPr>
              <a:t>what faculty can directly control</a:t>
            </a:r>
            <a:r>
              <a:rPr lang="en-US" sz="1200" b="0" i="0" kern="1200" dirty="0">
                <a:solidFill>
                  <a:schemeClr val="tx1"/>
                </a:solidFill>
                <a:effectLst/>
                <a:latin typeface="+mn-lt"/>
                <a:ea typeface="+mn-ea"/>
                <a:cs typeface="+mn-cs"/>
              </a:rPr>
              <a:t>: how content is presented, structured, and assessed.</a:t>
            </a:r>
          </a:p>
        </p:txBody>
      </p:sp>
      <p:sp>
        <p:nvSpPr>
          <p:cNvPr id="4" name="Slide Number Placeholder 3">
            <a:extLst>
              <a:ext uri="{FF2B5EF4-FFF2-40B4-BE49-F238E27FC236}">
                <a16:creationId xmlns:a16="http://schemas.microsoft.com/office/drawing/2014/main" id="{46C6D286-D66B-DF29-7146-CC3862F794A0}"/>
              </a:ext>
            </a:extLst>
          </p:cNvPr>
          <p:cNvSpPr>
            <a:spLocks noGrp="1"/>
          </p:cNvSpPr>
          <p:nvPr>
            <p:ph type="sldNum" sz="quarter" idx="5"/>
          </p:nvPr>
        </p:nvSpPr>
        <p:spPr/>
        <p:txBody>
          <a:bodyPr/>
          <a:lstStyle/>
          <a:p>
            <a:fld id="{E357917F-C86F-4D82-8C06-39BD1D0A88E0}" type="slidenum">
              <a:rPr lang="en-US" smtClean="0"/>
              <a:t>17</a:t>
            </a:fld>
            <a:endParaRPr lang="en-US"/>
          </a:p>
        </p:txBody>
      </p:sp>
    </p:spTree>
    <p:extLst>
      <p:ext uri="{BB962C8B-B14F-4D97-AF65-F5344CB8AC3E}">
        <p14:creationId xmlns:p14="http://schemas.microsoft.com/office/powerpoint/2010/main" val="1083351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5/12/2026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5/12/2026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5/12/2026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hyperlink" Target="https://www.nvaccess.org/download/"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hyperlink" Target="https://support.microsoft.com/en-us/windows/complete-guide-to-narrator-e4397a0d-ef4f-b386-d8ae-c172f109bdb1" TargetMode="External"/><Relationship Id="rId5" Type="http://schemas.openxmlformats.org/officeDocument/2006/relationships/hyperlink" Target="https://www.apple.com/voiceover/info/guide/_1121.html" TargetMode="External"/><Relationship Id="rId4" Type="http://schemas.openxmlformats.org/officeDocument/2006/relationships/hyperlink" Target="https://www.freedomscientific.com/products/software/jaws/"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perkins.org/resource/how-write-alt-text-and-image-descriptions-visually-impaired/" TargetMode="External"/><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contrast-grid.eightshapes.com/?version=1.1.0&amp;background-colors=&amp;foreground-colors=%23000E2F%0D%0A%237C878E%0D%0A%23FFFFFF%0D%0A%23000000%0D%0A&amp;es-color-form__tile-size=large&amp;es-color-form__show-contrast=aaa&amp;es-color-form__show-contrast=aa" TargetMode="External"/><Relationship Id="rId7" Type="http://schemas.openxmlformats.org/officeDocument/2006/relationships/hyperlink" Target="https://github.com/Metamatrix/Web-Disability-Simulator" TargetMode="External"/><Relationship Id="rId2" Type="http://schemas.openxmlformats.org/officeDocument/2006/relationships/hyperlink" Target="https://webaim.org/resources/contrastchecker/" TargetMode="External"/><Relationship Id="rId1" Type="http://schemas.openxmlformats.org/officeDocument/2006/relationships/slideLayout" Target="../slideLayouts/slideLayout12.xml"/><Relationship Id="rId6" Type="http://schemas.openxmlformats.org/officeDocument/2006/relationships/hyperlink" Target="https://coolors.co/contrast-checker/112a46-acc8e5" TargetMode="External"/><Relationship Id="rId5" Type="http://schemas.openxmlformats.org/officeDocument/2006/relationships/hyperlink" Target="https://toolness.github.io/color-contrast-pal/" TargetMode="External"/><Relationship Id="rId4" Type="http://schemas.openxmlformats.org/officeDocument/2006/relationships/hyperlink" Target="https://www.tpgi.com/color-contrast-checker/"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uconn.edu/about-us/#:~:text=freedom%20of%20academic%20inquiry%20and%20expressio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704333" y="3288648"/>
            <a:ext cx="6155726" cy="1157565"/>
          </a:xfrm>
        </p:spPr>
        <p:txBody>
          <a:bodyPr>
            <a:noAutofit/>
          </a:bodyPr>
          <a:lstStyle/>
          <a:p>
            <a:r>
              <a:rPr lang="en-US" sz="4400" dirty="0">
                <a:latin typeface="Candara" panose="020E0502030303020204" pitchFamily="34" charset="0"/>
              </a:rPr>
              <a:t>Accessible Practices that Improve Learning: Practical UDL Strategies for Faculty</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a:xfrm>
            <a:off x="679938" y="4921970"/>
            <a:ext cx="6155726" cy="468329"/>
          </a:xfrm>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874641"/>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May 2026</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pic>
        <p:nvPicPr>
          <p:cNvPr id="1026" name="Picture 2">
            <a:extLst>
              <a:ext uri="{FF2B5EF4-FFF2-40B4-BE49-F238E27FC236}">
                <a16:creationId xmlns:a16="http://schemas.microsoft.com/office/drawing/2014/main" id="{F4F55F42-7DF8-AD39-A301-BB4C29FA95B3}"/>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2"/>
          <a:srcRect t="38" b="3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967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AB830-52CA-9653-FFA0-728379158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66A6E-2D90-3A6D-E964-F916528F78F5}"/>
              </a:ext>
            </a:extLst>
          </p:cNvPr>
          <p:cNvSpPr>
            <a:spLocks noGrp="1"/>
          </p:cNvSpPr>
          <p:nvPr>
            <p:ph type="title"/>
          </p:nvPr>
        </p:nvSpPr>
        <p:spPr/>
        <p:txBody>
          <a:bodyPr/>
          <a:lstStyle/>
          <a:p>
            <a:r>
              <a:rPr lang="en-US" dirty="0">
                <a:latin typeface="Candara" panose="020E0502030303020204" pitchFamily="34" charset="0"/>
              </a:rPr>
              <a:t>Changes in Accessibility Law</a:t>
            </a:r>
          </a:p>
        </p:txBody>
      </p:sp>
      <p:sp>
        <p:nvSpPr>
          <p:cNvPr id="3" name="Content Placeholder 2">
            <a:extLst>
              <a:ext uri="{FF2B5EF4-FFF2-40B4-BE49-F238E27FC236}">
                <a16:creationId xmlns:a16="http://schemas.microsoft.com/office/drawing/2014/main" id="{D08485E3-BE75-2DEA-AB04-B425962A9B07}"/>
              </a:ext>
            </a:extLst>
          </p:cNvPr>
          <p:cNvSpPr>
            <a:spLocks noGrp="1"/>
          </p:cNvSpPr>
          <p:nvPr>
            <p:ph idx="1"/>
          </p:nvPr>
        </p:nvSpPr>
        <p:spPr>
          <a:xfrm>
            <a:off x="838199" y="1635625"/>
            <a:ext cx="11107057" cy="4178041"/>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New ADA Title II Digital Accessibility Regulations (effective April 26, 2027)</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Standard of compliance: WCAG 2.1 Level AA (foundation of digital accessibility)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ADA Title II now explicitly covers public‑facing digital content, including:</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University websites</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Course materials</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PDF and other documents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Content created on or after April 2024 or still in use must be accessible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Applies to all public universities, including UConn</a:t>
            </a:r>
          </a:p>
        </p:txBody>
      </p:sp>
      <p:sp>
        <p:nvSpPr>
          <p:cNvPr id="5" name="Half Frame 4">
            <a:extLst>
              <a:ext uri="{FF2B5EF4-FFF2-40B4-BE49-F238E27FC236}">
                <a16:creationId xmlns:a16="http://schemas.microsoft.com/office/drawing/2014/main" id="{5EF98998-1E15-A410-E436-3A1DB6D6862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9479675-35EF-2760-DBE5-14451AE0716F}"/>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5B2E95F-8097-3CCA-D635-9F0CB45C971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77121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0265-FCEF-076B-636C-F0DCBFE983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F1F94-5E36-6654-ABC9-81148118BF4A}"/>
              </a:ext>
            </a:extLst>
          </p:cNvPr>
          <p:cNvSpPr>
            <a:spLocks noGrp="1"/>
          </p:cNvSpPr>
          <p:nvPr>
            <p:ph type="title"/>
          </p:nvPr>
        </p:nvSpPr>
        <p:spPr>
          <a:xfrm>
            <a:off x="838199" y="681038"/>
            <a:ext cx="11018178" cy="797660"/>
          </a:xfrm>
        </p:spPr>
        <p:txBody>
          <a:bodyPr>
            <a:normAutofit/>
          </a:bodyPr>
          <a:lstStyle/>
          <a:p>
            <a:r>
              <a:rPr lang="en-US" dirty="0">
                <a:latin typeface="Candara" panose="020E0502030303020204" pitchFamily="34" charset="0"/>
              </a:rPr>
              <a:t>Accessibility Is Not Just Compliance</a:t>
            </a:r>
          </a:p>
        </p:txBody>
      </p:sp>
      <p:graphicFrame>
        <p:nvGraphicFramePr>
          <p:cNvPr id="10" name="Table 9">
            <a:extLst>
              <a:ext uri="{FF2B5EF4-FFF2-40B4-BE49-F238E27FC236}">
                <a16:creationId xmlns:a16="http://schemas.microsoft.com/office/drawing/2014/main" id="{23A28A89-01D3-C28B-6704-F1FB35FD227A}"/>
              </a:ext>
            </a:extLst>
          </p:cNvPr>
          <p:cNvGraphicFramePr>
            <a:graphicFrameLocks noGrp="1"/>
          </p:cNvGraphicFramePr>
          <p:nvPr>
            <p:extLst>
              <p:ext uri="{D42A27DB-BD31-4B8C-83A1-F6EECF244321}">
                <p14:modId xmlns:p14="http://schemas.microsoft.com/office/powerpoint/2010/main" val="422900676"/>
              </p:ext>
            </p:extLst>
          </p:nvPr>
        </p:nvGraphicFramePr>
        <p:xfrm>
          <a:off x="838198" y="1919410"/>
          <a:ext cx="8578176" cy="2010565"/>
        </p:xfrm>
        <a:graphic>
          <a:graphicData uri="http://schemas.openxmlformats.org/drawingml/2006/table">
            <a:tbl>
              <a:tblPr firstRow="1" bandRow="1">
                <a:tableStyleId>{5940675A-B579-460E-94D1-54222C63F5DA}</a:tableStyleId>
              </a:tblPr>
              <a:tblGrid>
                <a:gridCol w="4289088">
                  <a:extLst>
                    <a:ext uri="{9D8B030D-6E8A-4147-A177-3AD203B41FA5}">
                      <a16:colId xmlns:a16="http://schemas.microsoft.com/office/drawing/2014/main" val="1631108983"/>
                    </a:ext>
                  </a:extLst>
                </a:gridCol>
                <a:gridCol w="4289088">
                  <a:extLst>
                    <a:ext uri="{9D8B030D-6E8A-4147-A177-3AD203B41FA5}">
                      <a16:colId xmlns:a16="http://schemas.microsoft.com/office/drawing/2014/main" val="1488376011"/>
                    </a:ext>
                  </a:extLst>
                </a:gridCol>
              </a:tblGrid>
              <a:tr h="402113">
                <a:tc>
                  <a:txBody>
                    <a:bodyPr/>
                    <a:lstStyle/>
                    <a:p>
                      <a:r>
                        <a:rPr lang="en-US" b="1" dirty="0"/>
                        <a:t>Compliance Framing</a:t>
                      </a:r>
                    </a:p>
                  </a:txBody>
                  <a:tcPr/>
                </a:tc>
                <a:tc>
                  <a:txBody>
                    <a:bodyPr/>
                    <a:lstStyle/>
                    <a:p>
                      <a:r>
                        <a:rPr lang="en-US" b="1" dirty="0"/>
                        <a:t>Learning &amp; Assessment Framing</a:t>
                      </a:r>
                    </a:p>
                  </a:txBody>
                  <a:tcPr/>
                </a:tc>
                <a:extLst>
                  <a:ext uri="{0D108BD9-81ED-4DB2-BD59-A6C34878D82A}">
                    <a16:rowId xmlns:a16="http://schemas.microsoft.com/office/drawing/2014/main" val="834839164"/>
                  </a:ext>
                </a:extLst>
              </a:tr>
              <a:tr h="402113">
                <a:tc>
                  <a:txBody>
                    <a:bodyPr/>
                    <a:lstStyle/>
                    <a:p>
                      <a:r>
                        <a:rPr lang="en-US" dirty="0"/>
                        <a:t>Legal requirement</a:t>
                      </a:r>
                    </a:p>
                  </a:txBody>
                  <a:tcPr/>
                </a:tc>
                <a:tc>
                  <a:txBody>
                    <a:bodyPr/>
                    <a:lstStyle/>
                    <a:p>
                      <a:r>
                        <a:rPr lang="en-US" dirty="0"/>
                        <a:t>Teaching strategy</a:t>
                      </a:r>
                    </a:p>
                  </a:txBody>
                  <a:tcPr/>
                </a:tc>
                <a:extLst>
                  <a:ext uri="{0D108BD9-81ED-4DB2-BD59-A6C34878D82A}">
                    <a16:rowId xmlns:a16="http://schemas.microsoft.com/office/drawing/2014/main" val="3308268028"/>
                  </a:ext>
                </a:extLst>
              </a:tr>
              <a:tr h="402113">
                <a:tc>
                  <a:txBody>
                    <a:bodyPr/>
                    <a:lstStyle/>
                    <a:p>
                      <a:r>
                        <a:rPr lang="en-US" dirty="0"/>
                        <a:t>Reactive</a:t>
                      </a:r>
                    </a:p>
                  </a:txBody>
                  <a:tcPr/>
                </a:tc>
                <a:tc>
                  <a:txBody>
                    <a:bodyPr/>
                    <a:lstStyle/>
                    <a:p>
                      <a:r>
                        <a:rPr lang="en-US" dirty="0"/>
                        <a:t>Proactive</a:t>
                      </a:r>
                    </a:p>
                  </a:txBody>
                  <a:tcPr/>
                </a:tc>
                <a:extLst>
                  <a:ext uri="{0D108BD9-81ED-4DB2-BD59-A6C34878D82A}">
                    <a16:rowId xmlns:a16="http://schemas.microsoft.com/office/drawing/2014/main" val="3356218711"/>
                  </a:ext>
                </a:extLst>
              </a:tr>
              <a:tr h="402113">
                <a:tc>
                  <a:txBody>
                    <a:bodyPr/>
                    <a:lstStyle/>
                    <a:p>
                      <a:r>
                        <a:rPr lang="en-US" dirty="0"/>
                        <a:t>Fixing problems</a:t>
                      </a:r>
                    </a:p>
                  </a:txBody>
                  <a:tcPr/>
                </a:tc>
                <a:tc>
                  <a:txBody>
                    <a:bodyPr/>
                    <a:lstStyle/>
                    <a:p>
                      <a:r>
                        <a:rPr lang="en-US" dirty="0"/>
                        <a:t>Preventing barriers</a:t>
                      </a:r>
                    </a:p>
                  </a:txBody>
                  <a:tcPr/>
                </a:tc>
                <a:extLst>
                  <a:ext uri="{0D108BD9-81ED-4DB2-BD59-A6C34878D82A}">
                    <a16:rowId xmlns:a16="http://schemas.microsoft.com/office/drawing/2014/main" val="1747449824"/>
                  </a:ext>
                </a:extLst>
              </a:tr>
              <a:tr h="402113">
                <a:tc>
                  <a:txBody>
                    <a:bodyPr/>
                    <a:lstStyle/>
                    <a:p>
                      <a:r>
                        <a:rPr lang="en-US" dirty="0"/>
                        <a:t>Individual accommodations</a:t>
                      </a:r>
                    </a:p>
                  </a:txBody>
                  <a:tcPr/>
                </a:tc>
                <a:tc>
                  <a:txBody>
                    <a:bodyPr/>
                    <a:lstStyle/>
                    <a:p>
                      <a:r>
                        <a:rPr lang="en-US" dirty="0"/>
                        <a:t>Designed for all students</a:t>
                      </a:r>
                    </a:p>
                  </a:txBody>
                  <a:tcPr/>
                </a:tc>
                <a:extLst>
                  <a:ext uri="{0D108BD9-81ED-4DB2-BD59-A6C34878D82A}">
                    <a16:rowId xmlns:a16="http://schemas.microsoft.com/office/drawing/2014/main" val="3731948729"/>
                  </a:ext>
                </a:extLst>
              </a:tr>
            </a:tbl>
          </a:graphicData>
        </a:graphic>
      </p:graphicFrame>
      <p:sp>
        <p:nvSpPr>
          <p:cNvPr id="5" name="Half Frame 4">
            <a:extLst>
              <a:ext uri="{FF2B5EF4-FFF2-40B4-BE49-F238E27FC236}">
                <a16:creationId xmlns:a16="http://schemas.microsoft.com/office/drawing/2014/main" id="{4306CF95-460E-E081-6BBD-7DD787AD8282}"/>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3343230-341E-6CE6-6620-E87571CA634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BD5648-F952-6BC6-EAE8-FFFD8A3AA753}"/>
              </a:ext>
            </a:extLst>
          </p:cNvPr>
          <p:cNvSpPr txBox="1"/>
          <p:nvPr/>
        </p:nvSpPr>
        <p:spPr>
          <a:xfrm>
            <a:off x="838199" y="4760536"/>
            <a:ext cx="9559563" cy="830997"/>
          </a:xfrm>
          <a:prstGeom prst="rect">
            <a:avLst/>
          </a:prstGeom>
          <a:noFill/>
        </p:spPr>
        <p:txBody>
          <a:bodyPr wrap="square" rtlCol="0">
            <a:spAutoFit/>
          </a:bodyPr>
          <a:lstStyle/>
          <a:p>
            <a:r>
              <a:rPr lang="en-US" sz="2400" b="1" dirty="0"/>
              <a:t>Accessibility can be one of the most effective, yet underutilized teaching strategies.</a:t>
            </a:r>
          </a:p>
        </p:txBody>
      </p:sp>
      <p:sp>
        <p:nvSpPr>
          <p:cNvPr id="4" name="Text Placeholder 3">
            <a:extLst>
              <a:ext uri="{FF2B5EF4-FFF2-40B4-BE49-F238E27FC236}">
                <a16:creationId xmlns:a16="http://schemas.microsoft.com/office/drawing/2014/main" id="{C0CEB0A7-B174-6B3E-67F7-21D1DE759471}"/>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4058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16110-CEBC-FD16-532B-68AB7FB78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B1F8EC-2A3F-C52C-887B-C8A259DD56C5}"/>
              </a:ext>
            </a:extLst>
          </p:cNvPr>
          <p:cNvSpPr>
            <a:spLocks noGrp="1"/>
          </p:cNvSpPr>
          <p:nvPr>
            <p:ph type="title"/>
          </p:nvPr>
        </p:nvSpPr>
        <p:spPr/>
        <p:txBody>
          <a:bodyPr/>
          <a:lstStyle/>
          <a:p>
            <a:r>
              <a:rPr lang="en-US" dirty="0">
                <a:latin typeface="Candara" panose="020E0502030303020204" pitchFamily="34" charset="0"/>
              </a:rPr>
              <a:t>Constraints Are Real</a:t>
            </a:r>
          </a:p>
        </p:txBody>
      </p:sp>
      <p:sp>
        <p:nvSpPr>
          <p:cNvPr id="3" name="Content Placeholder 2">
            <a:extLst>
              <a:ext uri="{FF2B5EF4-FFF2-40B4-BE49-F238E27FC236}">
                <a16:creationId xmlns:a16="http://schemas.microsoft.com/office/drawing/2014/main" id="{E77FD31C-605E-F82B-807E-86E4FDFDF936}"/>
              </a:ext>
            </a:extLst>
          </p:cNvPr>
          <p:cNvSpPr>
            <a:spLocks noGrp="1"/>
          </p:cNvSpPr>
          <p:nvPr>
            <p:ph idx="1"/>
          </p:nvPr>
        </p:nvSpPr>
        <p:spPr>
          <a:xfrm>
            <a:off x="838199" y="1635625"/>
            <a:ext cx="11107057" cy="3125085"/>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Instructors have limited time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Competing priorities (teaching, research, service)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Large class sizes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 large volume of existing materials that may need review or updates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Varying levels of comfort with technology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Uncertainty about what “good” accessibility looks like</a:t>
            </a: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C91BDD9E-7EF4-07C2-03BC-42E1DB12A18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249AADA-D26C-0D45-7BEC-04B955C0642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A3AD868-39D3-C569-D492-A6748392B698}"/>
              </a:ext>
            </a:extLst>
          </p:cNvPr>
          <p:cNvSpPr txBox="1"/>
          <p:nvPr/>
        </p:nvSpPr>
        <p:spPr>
          <a:xfrm>
            <a:off x="838199" y="5095167"/>
            <a:ext cx="10562618" cy="461665"/>
          </a:xfrm>
          <a:prstGeom prst="rect">
            <a:avLst/>
          </a:prstGeom>
          <a:noFill/>
        </p:spPr>
        <p:txBody>
          <a:bodyPr wrap="square" rtlCol="0">
            <a:spAutoFit/>
          </a:bodyPr>
          <a:lstStyle/>
          <a:p>
            <a:r>
              <a:rPr lang="en-US" sz="2400" dirty="0"/>
              <a:t>This is not about redesigning everything, it’s about small, high impact changes.</a:t>
            </a:r>
          </a:p>
        </p:txBody>
      </p:sp>
      <p:sp>
        <p:nvSpPr>
          <p:cNvPr id="4" name="Text Placeholder 3">
            <a:extLst>
              <a:ext uri="{FF2B5EF4-FFF2-40B4-BE49-F238E27FC236}">
                <a16:creationId xmlns:a16="http://schemas.microsoft.com/office/drawing/2014/main" id="{C220E870-C1A7-A9BA-CC81-9CDC357AE9A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155434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700E3-A16D-4846-AD15-85D2EFB18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6175C-764F-B584-F23D-951F3EFD6B4D}"/>
              </a:ext>
            </a:extLst>
          </p:cNvPr>
          <p:cNvSpPr>
            <a:spLocks noGrp="1"/>
          </p:cNvSpPr>
          <p:nvPr>
            <p:ph type="title"/>
          </p:nvPr>
        </p:nvSpPr>
        <p:spPr/>
        <p:txBody>
          <a:bodyPr/>
          <a:lstStyle/>
          <a:p>
            <a:r>
              <a:rPr lang="en-US" dirty="0">
                <a:latin typeface="Candara" panose="020E0502030303020204" pitchFamily="34" charset="0"/>
              </a:rPr>
              <a:t>What Is the Goal?</a:t>
            </a:r>
          </a:p>
        </p:txBody>
      </p:sp>
      <p:sp>
        <p:nvSpPr>
          <p:cNvPr id="3" name="Content Placeholder 2">
            <a:extLst>
              <a:ext uri="{FF2B5EF4-FFF2-40B4-BE49-F238E27FC236}">
                <a16:creationId xmlns:a16="http://schemas.microsoft.com/office/drawing/2014/main" id="{DBC8696B-11C9-3F3D-B450-B318E072353D}"/>
              </a:ext>
            </a:extLst>
          </p:cNvPr>
          <p:cNvSpPr>
            <a:spLocks noGrp="1"/>
          </p:cNvSpPr>
          <p:nvPr>
            <p:ph idx="1"/>
          </p:nvPr>
        </p:nvSpPr>
        <p:spPr>
          <a:xfrm>
            <a:off x="838200" y="1795295"/>
            <a:ext cx="10069749" cy="1940125"/>
          </a:xfrm>
        </p:spPr>
        <p:txBody>
          <a:bodyPr>
            <a:noAutofit/>
          </a:bodyPr>
          <a:lstStyle/>
          <a:p>
            <a:pPr marL="0" indent="0">
              <a:lnSpc>
                <a:spcPct val="100000"/>
              </a:lnSpc>
              <a:spcBef>
                <a:spcPts val="600"/>
              </a:spcBef>
              <a:buNone/>
            </a:pPr>
            <a:r>
              <a:rPr lang="en-US" sz="2400" dirty="0">
                <a:latin typeface="Calibri" panose="020F0502020204030204" pitchFamily="34" charset="0"/>
                <a:ea typeface="Calibri" panose="020F0502020204030204" pitchFamily="34" charset="0"/>
                <a:cs typeface="Calibri" panose="020F0502020204030204" pitchFamily="34" charset="0"/>
              </a:rPr>
              <a:t>The goal isn’t to redesign everything. </a:t>
            </a:r>
          </a:p>
          <a:p>
            <a:pPr>
              <a:lnSpc>
                <a:spcPct val="100000"/>
              </a:lnSpc>
              <a:spcBef>
                <a:spcPts val="0"/>
              </a:spcBef>
              <a:defRPr/>
            </a:pPr>
            <a:r>
              <a:rPr lang="en-US" sz="2400" dirty="0"/>
              <a:t>You do </a:t>
            </a:r>
            <a:r>
              <a:rPr lang="en-US" sz="2400" b="1" dirty="0"/>
              <a:t>not</a:t>
            </a:r>
            <a:r>
              <a:rPr lang="en-US" sz="2400" dirty="0"/>
              <a:t> need to fix everything at once </a:t>
            </a:r>
          </a:p>
          <a:p>
            <a:pPr>
              <a:lnSpc>
                <a:spcPct val="100000"/>
              </a:lnSpc>
              <a:spcBef>
                <a:spcPts val="0"/>
              </a:spcBef>
              <a:defRPr/>
            </a:pPr>
            <a:r>
              <a:rPr lang="en-US" sz="2400" dirty="0"/>
              <a:t>You do </a:t>
            </a:r>
            <a:r>
              <a:rPr lang="en-US" sz="2400" b="1" dirty="0"/>
              <a:t>not</a:t>
            </a:r>
            <a:r>
              <a:rPr lang="en-US" sz="2400" dirty="0"/>
              <a:t> need to become an accessibility expert </a:t>
            </a:r>
          </a:p>
          <a:p>
            <a:pPr>
              <a:lnSpc>
                <a:spcPct val="100000"/>
              </a:lnSpc>
              <a:spcBef>
                <a:spcPts val="0"/>
              </a:spcBef>
              <a:defRPr/>
            </a:pPr>
            <a:r>
              <a:rPr lang="en-US" sz="2400" dirty="0"/>
              <a:t>You do </a:t>
            </a:r>
            <a:r>
              <a:rPr lang="en-US" sz="2400" b="1" dirty="0"/>
              <a:t>not</a:t>
            </a:r>
            <a:r>
              <a:rPr lang="en-US" sz="2400" dirty="0"/>
              <a:t> need to throw away existing materials </a:t>
            </a:r>
          </a:p>
          <a:p>
            <a:pPr marL="0" indent="0">
              <a:lnSpc>
                <a:spcPct val="100000"/>
              </a:lnSpc>
              <a:spcBef>
                <a:spcPts val="600"/>
              </a:spcBef>
              <a:buNone/>
            </a:pPr>
            <a:r>
              <a:rPr lang="en-US" sz="2400" b="1" dirty="0">
                <a:latin typeface="Calibri" panose="020F0502020204030204" pitchFamily="34" charset="0"/>
                <a:ea typeface="Calibri" panose="020F0502020204030204" pitchFamily="34" charset="0"/>
                <a:cs typeface="Calibri" panose="020F0502020204030204" pitchFamily="34" charset="0"/>
              </a:rPr>
              <a:t>The goal is to make small, intentional changes that reduce barriers and improve learning over time.</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Build on what you already have</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Focus on high impact areas</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Improve over time</a:t>
            </a: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EF34E2E5-2425-FD55-A5DB-E40F5758D5D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4A4A22B1-E865-71E7-2E71-0870DCB09D9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BDABCCC-B4DE-F3E7-CD40-F2444DD8B7E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90603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3000"/>
                                        <p:tgtEl>
                                          <p:spTgt spid="3">
                                            <p:txEl>
                                              <p:pRg st="0" end="0"/>
                                            </p:txEl>
                                          </p:spTgt>
                                        </p:tgtEl>
                                      </p:cBhvr>
                                    </p:animEffect>
                                    <p:set>
                                      <p:cBhvr>
                                        <p:cTn id="17" dur="1" fill="hold">
                                          <p:stCondLst>
                                            <p:cond delay="2999"/>
                                          </p:stCondLst>
                                        </p:cTn>
                                        <p:tgtEl>
                                          <p:spTgt spid="3">
                                            <p:txEl>
                                              <p:pRg st="0" end="0"/>
                                            </p:txEl>
                                          </p:spTgt>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3000"/>
                                        <p:tgtEl>
                                          <p:spTgt spid="3">
                                            <p:txEl>
                                              <p:pRg st="1" end="1"/>
                                            </p:txEl>
                                          </p:spTgt>
                                        </p:tgtEl>
                                      </p:cBhvr>
                                    </p:animEffect>
                                    <p:set>
                                      <p:cBhvr>
                                        <p:cTn id="20" dur="1" fill="hold">
                                          <p:stCondLst>
                                            <p:cond delay="2999"/>
                                          </p:stCondLst>
                                        </p:cTn>
                                        <p:tgtEl>
                                          <p:spTgt spid="3">
                                            <p:txEl>
                                              <p:pRg st="1" end="1"/>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3000"/>
                                        <p:tgtEl>
                                          <p:spTgt spid="3">
                                            <p:txEl>
                                              <p:pRg st="2" end="2"/>
                                            </p:txEl>
                                          </p:spTgt>
                                        </p:tgtEl>
                                      </p:cBhvr>
                                    </p:animEffect>
                                    <p:set>
                                      <p:cBhvr>
                                        <p:cTn id="23" dur="1" fill="hold">
                                          <p:stCondLst>
                                            <p:cond delay="2999"/>
                                          </p:stCondLst>
                                        </p:cTn>
                                        <p:tgtEl>
                                          <p:spTgt spid="3">
                                            <p:txEl>
                                              <p:pRg st="2" end="2"/>
                                            </p:txEl>
                                          </p:spTgt>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3000"/>
                                        <p:tgtEl>
                                          <p:spTgt spid="3">
                                            <p:txEl>
                                              <p:pRg st="3" end="3"/>
                                            </p:txEl>
                                          </p:spTgt>
                                        </p:tgtEl>
                                      </p:cBhvr>
                                    </p:animEffect>
                                    <p:set>
                                      <p:cBhvr>
                                        <p:cTn id="26" dur="1" fill="hold">
                                          <p:stCondLst>
                                            <p:cond delay="2999"/>
                                          </p:stCondLst>
                                        </p:cTn>
                                        <p:tgtEl>
                                          <p:spTgt spid="3">
                                            <p:txEl>
                                              <p:pRg st="3" end="3"/>
                                            </p:txEl>
                                          </p:spTgt>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0D0C2-4896-B896-A0A0-0DCEBD85F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9583A-D075-0A70-A4F4-C4CF4AF811B8}"/>
              </a:ext>
            </a:extLst>
          </p:cNvPr>
          <p:cNvSpPr>
            <a:spLocks noGrp="1"/>
          </p:cNvSpPr>
          <p:nvPr>
            <p:ph type="title"/>
          </p:nvPr>
        </p:nvSpPr>
        <p:spPr/>
        <p:txBody>
          <a:bodyPr>
            <a:normAutofit/>
          </a:bodyPr>
          <a:lstStyle/>
          <a:p>
            <a:r>
              <a:rPr lang="en-US" dirty="0">
                <a:latin typeface="Candara" panose="020E0502030303020204" pitchFamily="34" charset="0"/>
              </a:rPr>
              <a:t>Assistive Technologies Used by Students</a:t>
            </a:r>
          </a:p>
        </p:txBody>
      </p:sp>
      <p:sp>
        <p:nvSpPr>
          <p:cNvPr id="5" name="Half Frame 4">
            <a:extLst>
              <a:ext uri="{FF2B5EF4-FFF2-40B4-BE49-F238E27FC236}">
                <a16:creationId xmlns:a16="http://schemas.microsoft.com/office/drawing/2014/main" id="{A0A91B62-F1F6-E244-B0A6-49275720A0A5}"/>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3C694B0-8EFA-4822-20A7-B6028C4EFAB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EA2F5D2B-EB70-4C3B-794A-74B24EEE3678}"/>
              </a:ext>
            </a:extLst>
          </p:cNvPr>
          <p:cNvGraphicFramePr>
            <a:graphicFrameLocks noGrp="1"/>
          </p:cNvGraphicFramePr>
          <p:nvPr>
            <p:extLst>
              <p:ext uri="{D42A27DB-BD31-4B8C-83A1-F6EECF244321}">
                <p14:modId xmlns:p14="http://schemas.microsoft.com/office/powerpoint/2010/main" val="1627719273"/>
              </p:ext>
            </p:extLst>
          </p:nvPr>
        </p:nvGraphicFramePr>
        <p:xfrm>
          <a:off x="838198" y="1641985"/>
          <a:ext cx="10729686" cy="4089708"/>
        </p:xfrm>
        <a:graphic>
          <a:graphicData uri="http://schemas.openxmlformats.org/drawingml/2006/table">
            <a:tbl>
              <a:tblPr firstRow="1" bandRow="1">
                <a:tableStyleId>{5940675A-B579-460E-94D1-54222C63F5DA}</a:tableStyleId>
              </a:tblPr>
              <a:tblGrid>
                <a:gridCol w="2145937">
                  <a:extLst>
                    <a:ext uri="{9D8B030D-6E8A-4147-A177-3AD203B41FA5}">
                      <a16:colId xmlns:a16="http://schemas.microsoft.com/office/drawing/2014/main" val="1646848203"/>
                    </a:ext>
                  </a:extLst>
                </a:gridCol>
                <a:gridCol w="2145937">
                  <a:extLst>
                    <a:ext uri="{9D8B030D-6E8A-4147-A177-3AD203B41FA5}">
                      <a16:colId xmlns:a16="http://schemas.microsoft.com/office/drawing/2014/main" val="2072727064"/>
                    </a:ext>
                  </a:extLst>
                </a:gridCol>
                <a:gridCol w="2339206">
                  <a:extLst>
                    <a:ext uri="{9D8B030D-6E8A-4147-A177-3AD203B41FA5}">
                      <a16:colId xmlns:a16="http://schemas.microsoft.com/office/drawing/2014/main" val="2682011386"/>
                    </a:ext>
                  </a:extLst>
                </a:gridCol>
                <a:gridCol w="1952669">
                  <a:extLst>
                    <a:ext uri="{9D8B030D-6E8A-4147-A177-3AD203B41FA5}">
                      <a16:colId xmlns:a16="http://schemas.microsoft.com/office/drawing/2014/main" val="100721084"/>
                    </a:ext>
                  </a:extLst>
                </a:gridCol>
                <a:gridCol w="2145937">
                  <a:extLst>
                    <a:ext uri="{9D8B030D-6E8A-4147-A177-3AD203B41FA5}">
                      <a16:colId xmlns:a16="http://schemas.microsoft.com/office/drawing/2014/main" val="2286694018"/>
                    </a:ext>
                  </a:extLst>
                </a:gridCol>
              </a:tblGrid>
              <a:tr h="1072188">
                <a:tc>
                  <a:txBody>
                    <a:bodyPr/>
                    <a:lstStyle/>
                    <a:p>
                      <a:pPr algn="ctr"/>
                      <a:r>
                        <a:rPr lang="en-US" sz="1600" b="1" dirty="0"/>
                        <a:t>Screen Reader</a:t>
                      </a:r>
                    </a:p>
                  </a:txBody>
                  <a:tcPr/>
                </a:tc>
                <a:tc>
                  <a:txBody>
                    <a:bodyPr/>
                    <a:lstStyle/>
                    <a:p>
                      <a:pPr algn="ctr"/>
                      <a:r>
                        <a:rPr lang="en-US" sz="1600" b="1" dirty="0"/>
                        <a:t>Themes</a:t>
                      </a:r>
                    </a:p>
                  </a:txBody>
                  <a:tcPr/>
                </a:tc>
                <a:tc>
                  <a:txBody>
                    <a:bodyPr/>
                    <a:lstStyle/>
                    <a:p>
                      <a:pPr algn="ctr"/>
                      <a:r>
                        <a:rPr lang="en-US" sz="1600" b="1" dirty="0"/>
                        <a:t>On-Screen Keyboards and Sticky Keys</a:t>
                      </a:r>
                    </a:p>
                  </a:txBody>
                  <a:tcPr/>
                </a:tc>
                <a:tc>
                  <a:txBody>
                    <a:bodyPr/>
                    <a:lstStyle/>
                    <a:p>
                      <a:pPr algn="ctr"/>
                      <a:r>
                        <a:rPr lang="en-US" sz="1600" b="1" dirty="0"/>
                        <a:t>Screen Magnifier</a:t>
                      </a:r>
                    </a:p>
                  </a:txBody>
                  <a:tcPr/>
                </a:tc>
                <a:tc>
                  <a:txBody>
                    <a:bodyPr/>
                    <a:lstStyle/>
                    <a:p>
                      <a:pPr algn="ctr"/>
                      <a:r>
                        <a:rPr lang="en-US" sz="1600" b="1" dirty="0"/>
                        <a:t>On-Screen Alerts</a:t>
                      </a:r>
                    </a:p>
                  </a:txBody>
                  <a:tcPr/>
                </a:tc>
                <a:extLst>
                  <a:ext uri="{0D108BD9-81ED-4DB2-BD59-A6C34878D82A}">
                    <a16:rowId xmlns:a16="http://schemas.microsoft.com/office/drawing/2014/main" val="1383887130"/>
                  </a:ext>
                </a:extLst>
              </a:tr>
              <a:tr h="370840">
                <a:tc>
                  <a:txBody>
                    <a:bodyPr/>
                    <a:lstStyle/>
                    <a:p>
                      <a:pPr marL="285750" indent="-285750">
                        <a:buFont typeface="Arial" panose="020B0604020202020204" pitchFamily="34" charset="0"/>
                        <a:buChar char="•"/>
                      </a:pPr>
                      <a:r>
                        <a:rPr lang="en-US" sz="1600" dirty="0"/>
                        <a:t>Text to speech</a:t>
                      </a:r>
                    </a:p>
                    <a:p>
                      <a:pPr marL="285750" indent="-285750">
                        <a:buFont typeface="Arial" panose="020B0604020202020204" pitchFamily="34" charset="0"/>
                        <a:buChar char="•"/>
                      </a:pPr>
                      <a:r>
                        <a:rPr lang="en-US" sz="1600" dirty="0"/>
                        <a:t>Reads out the information on the screen</a:t>
                      </a:r>
                    </a:p>
                    <a:p>
                      <a:pPr marL="285750" indent="-285750">
                        <a:buFont typeface="Arial" panose="020B0604020202020204" pitchFamily="34" charset="0"/>
                        <a:buChar char="•"/>
                      </a:pPr>
                      <a:r>
                        <a:rPr lang="en-US" sz="1600" dirty="0"/>
                        <a:t>Assists people who are blind or vision impaired</a:t>
                      </a:r>
                    </a:p>
                  </a:txBody>
                  <a:tcPr/>
                </a:tc>
                <a:tc>
                  <a:txBody>
                    <a:bodyPr/>
                    <a:lstStyle/>
                    <a:p>
                      <a:pPr marL="285750" indent="-285750">
                        <a:buFont typeface="Arial" panose="020B0604020202020204" pitchFamily="34" charset="0"/>
                        <a:buChar char="•"/>
                      </a:pPr>
                      <a:r>
                        <a:rPr lang="en-US" sz="1600" dirty="0"/>
                        <a:t>Creates high contrast (e.g. white on black)</a:t>
                      </a:r>
                    </a:p>
                    <a:p>
                      <a:pPr marL="285750" indent="-285750">
                        <a:buFont typeface="Arial" panose="020B0604020202020204" pitchFamily="34" charset="0"/>
                        <a:buChar char="•"/>
                      </a:pPr>
                      <a:r>
                        <a:rPr lang="en-US" sz="1600" dirty="0"/>
                        <a:t>Increases mouse pointer and text size</a:t>
                      </a:r>
                    </a:p>
                    <a:p>
                      <a:pPr marL="285750" indent="-285750">
                        <a:buFont typeface="Arial" panose="020B0604020202020204" pitchFamily="34" charset="0"/>
                        <a:buChar char="•"/>
                      </a:pPr>
                      <a:r>
                        <a:rPr lang="en-US" sz="1600" dirty="0"/>
                        <a:t>Assists people with color blindness and low vision</a:t>
                      </a:r>
                    </a:p>
                  </a:txBody>
                  <a:tcPr/>
                </a:tc>
                <a:tc>
                  <a:txBody>
                    <a:bodyPr/>
                    <a:lstStyle/>
                    <a:p>
                      <a:pPr marL="285750" indent="-285750">
                        <a:buFont typeface="Arial" panose="020B0604020202020204" pitchFamily="34" charset="0"/>
                        <a:buChar char="•"/>
                      </a:pPr>
                      <a:r>
                        <a:rPr lang="en-US" sz="1600" dirty="0"/>
                        <a:t>On-screen keyboard allows typing using a pointing devices rather thana  keyboard</a:t>
                      </a:r>
                    </a:p>
                    <a:p>
                      <a:pPr marL="285750" indent="-285750">
                        <a:buFont typeface="Arial" panose="020B0604020202020204" pitchFamily="34" charset="0"/>
                        <a:buChar char="•"/>
                      </a:pPr>
                      <a:r>
                        <a:rPr lang="en-US" sz="1600" dirty="0"/>
                        <a:t>Sticky keys allows commands to be typed, avoiding the need to hold down multiple keys</a:t>
                      </a:r>
                    </a:p>
                    <a:p>
                      <a:pPr marL="285750" indent="-285750">
                        <a:buFont typeface="Arial" panose="020B0604020202020204" pitchFamily="34" charset="0"/>
                        <a:buChar char="•"/>
                      </a:pPr>
                      <a:r>
                        <a:rPr lang="en-US" sz="1600" dirty="0"/>
                        <a:t>Assists people with mobility issues</a:t>
                      </a:r>
                    </a:p>
                  </a:txBody>
                  <a:tcPr/>
                </a:tc>
                <a:tc>
                  <a:txBody>
                    <a:bodyPr/>
                    <a:lstStyle/>
                    <a:p>
                      <a:pPr marL="285750" indent="-285750">
                        <a:buFont typeface="Arial" panose="020B0604020202020204" pitchFamily="34" charset="0"/>
                        <a:buChar char="•"/>
                      </a:pPr>
                      <a:r>
                        <a:rPr lang="en-US" sz="1600" dirty="0"/>
                        <a:t>Enlarges screen content</a:t>
                      </a:r>
                    </a:p>
                    <a:p>
                      <a:pPr marL="285750" indent="-285750">
                        <a:buFont typeface="Arial" panose="020B0604020202020204" pitchFamily="34" charset="0"/>
                        <a:buChar char="•"/>
                      </a:pPr>
                      <a:r>
                        <a:rPr lang="en-US" sz="1600" dirty="0"/>
                        <a:t>Assists people with low vision</a:t>
                      </a:r>
                    </a:p>
                  </a:txBody>
                  <a:tcPr/>
                </a:tc>
                <a:tc>
                  <a:txBody>
                    <a:bodyPr/>
                    <a:lstStyle/>
                    <a:p>
                      <a:pPr marL="285750" indent="-285750">
                        <a:buFont typeface="Arial" panose="020B0604020202020204" pitchFamily="34" charset="0"/>
                        <a:buChar char="•"/>
                      </a:pPr>
                      <a:r>
                        <a:rPr lang="en-US" sz="1600" dirty="0"/>
                        <a:t>Visual messages in place of audible sounds</a:t>
                      </a:r>
                    </a:p>
                    <a:p>
                      <a:pPr marL="285750" indent="-285750">
                        <a:buFont typeface="Arial" panose="020B0604020202020204" pitchFamily="34" charset="0"/>
                        <a:buChar char="•"/>
                      </a:pPr>
                      <a:r>
                        <a:rPr lang="en-US" sz="1600" dirty="0"/>
                        <a:t>Assists people who are deaf or hearing impaired</a:t>
                      </a:r>
                    </a:p>
                  </a:txBody>
                  <a:tcPr/>
                </a:tc>
                <a:extLst>
                  <a:ext uri="{0D108BD9-81ED-4DB2-BD59-A6C34878D82A}">
                    <a16:rowId xmlns:a16="http://schemas.microsoft.com/office/drawing/2014/main" val="3665551732"/>
                  </a:ext>
                </a:extLst>
              </a:tr>
            </a:tbl>
          </a:graphicData>
        </a:graphic>
      </p:graphicFrame>
      <p:sp>
        <p:nvSpPr>
          <p:cNvPr id="4" name="Text Placeholder 3">
            <a:extLst>
              <a:ext uri="{FF2B5EF4-FFF2-40B4-BE49-F238E27FC236}">
                <a16:creationId xmlns:a16="http://schemas.microsoft.com/office/drawing/2014/main" id="{E5FFDD55-3B0D-AAA3-A0E7-91801A05690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8" name="Picture 7">
            <a:extLst>
              <a:ext uri="{FF2B5EF4-FFF2-40B4-BE49-F238E27FC236}">
                <a16:creationId xmlns:a16="http://schemas.microsoft.com/office/drawing/2014/main" id="{AA7FE73E-0F40-D058-805C-10DB6710A30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36817" y="2237740"/>
            <a:ext cx="426826" cy="436527"/>
          </a:xfrm>
          <a:prstGeom prst="rect">
            <a:avLst/>
          </a:prstGeom>
        </p:spPr>
      </p:pic>
      <p:pic>
        <p:nvPicPr>
          <p:cNvPr id="10" name="Picture 9">
            <a:extLst>
              <a:ext uri="{FF2B5EF4-FFF2-40B4-BE49-F238E27FC236}">
                <a16:creationId xmlns:a16="http://schemas.microsoft.com/office/drawing/2014/main" id="{EF7F95EC-EEB8-C041-3C41-EF018A42220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37182" y="2219903"/>
            <a:ext cx="479606" cy="454364"/>
          </a:xfrm>
          <a:prstGeom prst="rect">
            <a:avLst/>
          </a:prstGeom>
        </p:spPr>
      </p:pic>
      <p:pic>
        <p:nvPicPr>
          <p:cNvPr id="13" name="Picture 12">
            <a:extLst>
              <a:ext uri="{FF2B5EF4-FFF2-40B4-BE49-F238E27FC236}">
                <a16:creationId xmlns:a16="http://schemas.microsoft.com/office/drawing/2014/main" id="{A4CA1BAE-07C3-2A8D-BA4A-1A1D27214A0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90327" y="2234106"/>
            <a:ext cx="415708" cy="440161"/>
          </a:xfrm>
          <a:prstGeom prst="rect">
            <a:avLst/>
          </a:prstGeom>
        </p:spPr>
      </p:pic>
      <p:pic>
        <p:nvPicPr>
          <p:cNvPr id="15" name="Picture 14">
            <a:extLst>
              <a:ext uri="{FF2B5EF4-FFF2-40B4-BE49-F238E27FC236}">
                <a16:creationId xmlns:a16="http://schemas.microsoft.com/office/drawing/2014/main" id="{F86250E0-CD51-CB5A-E4BC-D2479E0E2C8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279574" y="2249111"/>
            <a:ext cx="425156" cy="425156"/>
          </a:xfrm>
          <a:prstGeom prst="rect">
            <a:avLst/>
          </a:prstGeom>
        </p:spPr>
      </p:pic>
      <p:pic>
        <p:nvPicPr>
          <p:cNvPr id="17" name="Picture 16">
            <a:extLst>
              <a:ext uri="{FF2B5EF4-FFF2-40B4-BE49-F238E27FC236}">
                <a16:creationId xmlns:a16="http://schemas.microsoft.com/office/drawing/2014/main" id="{E0D86A31-7EF7-043D-FB8C-6B32EA0AD9B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189908" y="2249111"/>
            <a:ext cx="415708" cy="425156"/>
          </a:xfrm>
          <a:prstGeom prst="rect">
            <a:avLst/>
          </a:prstGeom>
        </p:spPr>
      </p:pic>
    </p:spTree>
    <p:extLst>
      <p:ext uri="{BB962C8B-B14F-4D97-AF65-F5344CB8AC3E}">
        <p14:creationId xmlns:p14="http://schemas.microsoft.com/office/powerpoint/2010/main" val="392969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0E5FC-A21E-D947-1976-5F004AFADF7A}"/>
              </a:ext>
            </a:extLst>
          </p:cNvPr>
          <p:cNvSpPr>
            <a:spLocks noGrp="1"/>
          </p:cNvSpPr>
          <p:nvPr>
            <p:ph type="title"/>
          </p:nvPr>
        </p:nvSpPr>
        <p:spPr>
          <a:xfrm>
            <a:off x="839788" y="457200"/>
            <a:ext cx="8671605" cy="1465515"/>
          </a:xfrm>
        </p:spPr>
        <p:txBody>
          <a:bodyPr/>
          <a:lstStyle/>
          <a:p>
            <a:r>
              <a:rPr lang="en-US" sz="4400" dirty="0">
                <a:latin typeface="Candara" panose="020E0502030303020204" pitchFamily="34" charset="0"/>
              </a:rPr>
              <a:t>Assistive Technology: </a:t>
            </a:r>
            <a:br>
              <a:rPr lang="en-US" sz="4400" dirty="0">
                <a:latin typeface="Candara" panose="020E0502030303020204" pitchFamily="34" charset="0"/>
              </a:rPr>
            </a:br>
            <a:r>
              <a:rPr lang="en-US" sz="4400" dirty="0">
                <a:latin typeface="Candara" panose="020E0502030303020204" pitchFamily="34" charset="0"/>
              </a:rPr>
              <a:t>Screen Readers</a:t>
            </a:r>
          </a:p>
        </p:txBody>
      </p:sp>
      <p:sp>
        <p:nvSpPr>
          <p:cNvPr id="7" name="Text Placeholder 3">
            <a:extLst>
              <a:ext uri="{FF2B5EF4-FFF2-40B4-BE49-F238E27FC236}">
                <a16:creationId xmlns:a16="http://schemas.microsoft.com/office/drawing/2014/main" id="{93C8D979-B11F-F46E-EEB1-524B574CD3D6}"/>
              </a:ext>
            </a:extLst>
          </p:cNvPr>
          <p:cNvSpPr txBox="1">
            <a:spLocks/>
          </p:cNvSpPr>
          <p:nvPr/>
        </p:nvSpPr>
        <p:spPr>
          <a:xfrm>
            <a:off x="839788" y="2403979"/>
            <a:ext cx="10165669" cy="1558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Read content aloud</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Navigate using headings, links, landmarks</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Interpret structure (if properly tagged)</a:t>
            </a:r>
          </a:p>
        </p:txBody>
      </p:sp>
      <p:sp>
        <p:nvSpPr>
          <p:cNvPr id="4" name="Text Placeholder 3">
            <a:extLst>
              <a:ext uri="{FF2B5EF4-FFF2-40B4-BE49-F238E27FC236}">
                <a16:creationId xmlns:a16="http://schemas.microsoft.com/office/drawing/2014/main" id="{85958935-B8F0-C4CE-9EDE-5E3A6D6A4E1D}"/>
              </a:ext>
            </a:extLst>
          </p:cNvPr>
          <p:cNvSpPr>
            <a:spLocks noGrp="1"/>
          </p:cNvSpPr>
          <p:nvPr>
            <p:ph type="body" sz="half" idx="2"/>
          </p:nvPr>
        </p:nvSpPr>
        <p:spPr>
          <a:xfrm>
            <a:off x="840353" y="3984173"/>
            <a:ext cx="3658167" cy="1657348"/>
          </a:xfrm>
        </p:spPr>
        <p:txBody>
          <a:bodyPr>
            <a:normAutofit/>
          </a:body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3"/>
              </a:rPr>
              <a:t>NVDA</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lnSpc>
                <a:spcPct val="100000"/>
              </a:lnSpc>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Free, Windows only</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4"/>
              </a:rPr>
              <a:t>JAWS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Paid, Windows only</a:t>
            </a:r>
          </a:p>
          <a:p>
            <a:pPr marL="800100" lvl="1" indent="-342900">
              <a:lnSpc>
                <a:spcPct val="100000"/>
              </a:lnSpc>
              <a:buFont typeface="Arial" panose="020B0604020202020204" pitchFamily="34" charset="0"/>
              <a:buChar char="•"/>
            </a:pP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3" name="Half Frame 2">
            <a:extLst>
              <a:ext uri="{FF2B5EF4-FFF2-40B4-BE49-F238E27FC236}">
                <a16:creationId xmlns:a16="http://schemas.microsoft.com/office/drawing/2014/main" id="{C77F77AD-3F66-7029-6F3B-499C03272DC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8E9F819-76AB-046E-C1ED-E8DBA890693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000A80C-69A0-2190-C615-B332CE54BE30}"/>
              </a:ext>
            </a:extLst>
          </p:cNvPr>
          <p:cNvSpPr txBox="1"/>
          <p:nvPr/>
        </p:nvSpPr>
        <p:spPr>
          <a:xfrm>
            <a:off x="4545600" y="3984173"/>
            <a:ext cx="3177813" cy="1415772"/>
          </a:xfrm>
          <a:prstGeom prst="rect">
            <a:avLst/>
          </a:prstGeom>
          <a:noFill/>
        </p:spPr>
        <p:txBody>
          <a:bodyPr wrap="square">
            <a:spAutoFit/>
          </a:bodyPr>
          <a:lstStyle/>
          <a:p>
            <a:pPr marL="342900" indent="-342900" fontAlgn="base">
              <a:buFont typeface="Arial" panose="020B0604020202020204" pitchFamily="34" charset="0"/>
              <a:buChar char="•"/>
            </a:pPr>
            <a:r>
              <a:rPr lang="en-US" sz="2400" u="sng" dirty="0">
                <a:latin typeface="Calibri" panose="020F0502020204030204" pitchFamily="34" charset="0"/>
                <a:ea typeface="Calibri" panose="020F0502020204030204" pitchFamily="34" charset="0"/>
                <a:cs typeface="Calibri" panose="020F0502020204030204" pitchFamily="34" charset="0"/>
                <a:hlinkClick r:id="rId5"/>
              </a:rPr>
              <a:t>Mac: </a:t>
            </a:r>
            <a:r>
              <a:rPr lang="en-US" sz="2400" u="sng" dirty="0" err="1">
                <a:latin typeface="Calibri" panose="020F0502020204030204" pitchFamily="34" charset="0"/>
                <a:ea typeface="Calibri" panose="020F0502020204030204" pitchFamily="34" charset="0"/>
                <a:cs typeface="Calibri" panose="020F0502020204030204" pitchFamily="34" charset="0"/>
                <a:hlinkClick r:id="rId5"/>
              </a:rPr>
              <a:t>VoiceOver</a:t>
            </a:r>
            <a:r>
              <a:rPr lang="en-US" sz="2400" dirty="0">
                <a:latin typeface="Calibri" panose="020F0502020204030204" pitchFamily="34" charset="0"/>
                <a:ea typeface="Calibri" panose="020F0502020204030204" pitchFamily="34" charset="0"/>
                <a:cs typeface="Calibri" panose="020F0502020204030204" pitchFamily="34" charset="0"/>
              </a:rPr>
              <a:t>​</a:t>
            </a:r>
          </a:p>
          <a:p>
            <a:pPr marL="342900" indent="-342900" fontAlgn="base">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en-US" sz="2400" u="sng" dirty="0">
                <a:latin typeface="Calibri" panose="020F0502020204030204" pitchFamily="34" charset="0"/>
                <a:ea typeface="Calibri" panose="020F0502020204030204" pitchFamily="34" charset="0"/>
                <a:cs typeface="Calibri" panose="020F0502020204030204" pitchFamily="34" charset="0"/>
                <a:hlinkClick r:id="rId6"/>
              </a:rPr>
              <a:t>Windows: Narrator</a:t>
            </a:r>
            <a:r>
              <a:rPr lang="en-US" sz="2400" dirty="0">
                <a:latin typeface="Calibri" panose="020F0502020204030204" pitchFamily="34" charset="0"/>
                <a:ea typeface="Calibri" panose="020F0502020204030204" pitchFamily="34" charset="0"/>
                <a:cs typeface="Calibri" panose="020F0502020204030204" pitchFamily="34" charset="0"/>
              </a:rPr>
              <a:t>​</a:t>
            </a:r>
          </a:p>
          <a:p>
            <a:pPr fontAlgn="base"/>
            <a:endParaRPr lang="en-US" sz="1400" dirty="0"/>
          </a:p>
        </p:txBody>
      </p:sp>
      <p:pic>
        <p:nvPicPr>
          <p:cNvPr id="13" name="Picture 12">
            <a:extLst>
              <a:ext uri="{FF2B5EF4-FFF2-40B4-BE49-F238E27FC236}">
                <a16:creationId xmlns:a16="http://schemas.microsoft.com/office/drawing/2014/main" id="{DDD85533-FCAD-1850-AB87-6E58B6880D5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134769" y="1013498"/>
            <a:ext cx="4369796" cy="251517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C545B8FD-030E-36E2-9349-309B92A53F4D}"/>
              </a:ext>
            </a:extLst>
          </p:cNvPr>
          <p:cNvSpPr txBox="1"/>
          <p:nvPr/>
        </p:nvSpPr>
        <p:spPr>
          <a:xfrm>
            <a:off x="4384222" y="5626554"/>
            <a:ext cx="7617278" cy="369332"/>
          </a:xfrm>
          <a:prstGeom prst="rect">
            <a:avLst/>
          </a:prstGeom>
          <a:noFill/>
        </p:spPr>
        <p:txBody>
          <a:bodyPr wrap="square" rtlCol="0">
            <a:spAutoFit/>
          </a:bodyPr>
          <a:lstStyle/>
          <a:p>
            <a:r>
              <a:rPr lang="en-US" b="1" dirty="0"/>
              <a:t>“Screen readers depend entirely on structure and labels, not visuals.”</a:t>
            </a:r>
          </a:p>
        </p:txBody>
      </p:sp>
      <p:sp>
        <p:nvSpPr>
          <p:cNvPr id="5" name="Text Placeholder 4">
            <a:extLst>
              <a:ext uri="{FF2B5EF4-FFF2-40B4-BE49-F238E27FC236}">
                <a16:creationId xmlns:a16="http://schemas.microsoft.com/office/drawing/2014/main" id="{D8CF3372-8340-AF47-8D87-ABA7C23F04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97046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B19-60D9-2812-34D0-80D64B699EC8}"/>
              </a:ext>
            </a:extLst>
          </p:cNvPr>
          <p:cNvSpPr>
            <a:spLocks noGrp="1"/>
          </p:cNvSpPr>
          <p:nvPr>
            <p:ph type="title"/>
          </p:nvPr>
        </p:nvSpPr>
        <p:spPr/>
        <p:txBody>
          <a:bodyPr>
            <a:normAutofit fontScale="90000"/>
          </a:bodyPr>
          <a:lstStyle/>
          <a:p>
            <a:r>
              <a:rPr lang="en-US" dirty="0">
                <a:latin typeface="Candara" panose="020E0502030303020204" pitchFamily="34" charset="0"/>
              </a:rPr>
              <a:t>UDL Through an Accessibility Lens</a:t>
            </a:r>
          </a:p>
        </p:txBody>
      </p:sp>
      <p:sp>
        <p:nvSpPr>
          <p:cNvPr id="5" name="Block Arc 4">
            <a:extLst>
              <a:ext uri="{FF2B5EF4-FFF2-40B4-BE49-F238E27FC236}">
                <a16:creationId xmlns:a16="http://schemas.microsoft.com/office/drawing/2014/main" id="{DFCE20CB-E603-3250-3286-E0E93D4979B1}"/>
              </a:ext>
              <a:ext uri="{C183D7F6-B498-43B3-948B-1728B52AA6E4}">
                <adec:decorative xmlns:adec="http://schemas.microsoft.com/office/drawing/2017/decorative" val="1"/>
              </a:ext>
            </a:extLst>
          </p:cNvPr>
          <p:cNvSpPr/>
          <p:nvPr/>
        </p:nvSpPr>
        <p:spPr>
          <a:xfrm rot="2092291">
            <a:off x="-907136" y="5444699"/>
            <a:ext cx="2846329" cy="1534466"/>
          </a:xfrm>
          <a:prstGeom prst="blockArc">
            <a:avLst>
              <a:gd name="adj1" fmla="val 10240397"/>
              <a:gd name="adj2" fmla="val 2249766"/>
              <a:gd name="adj3" fmla="val 147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lock Arc 5">
            <a:extLst>
              <a:ext uri="{FF2B5EF4-FFF2-40B4-BE49-F238E27FC236}">
                <a16:creationId xmlns:a16="http://schemas.microsoft.com/office/drawing/2014/main" id="{136FA8DE-118E-505F-5E12-43EEE3AC0470}"/>
              </a:ext>
              <a:ext uri="{C183D7F6-B498-43B3-948B-1728B52AA6E4}">
                <adec:decorative xmlns:adec="http://schemas.microsoft.com/office/drawing/2017/decorative" val="1"/>
              </a:ext>
            </a:extLst>
          </p:cNvPr>
          <p:cNvSpPr/>
          <p:nvPr/>
        </p:nvSpPr>
        <p:spPr>
          <a:xfrm>
            <a:off x="9860437" y="6502987"/>
            <a:ext cx="1904214" cy="782424"/>
          </a:xfrm>
          <a:prstGeom prst="blockArc">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Graphic 8">
            <a:extLst>
              <a:ext uri="{FF2B5EF4-FFF2-40B4-BE49-F238E27FC236}">
                <a16:creationId xmlns:a16="http://schemas.microsoft.com/office/drawing/2014/main" id="{CF12AF86-4884-28F8-8E95-DFA0D224E7A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60437" y="576574"/>
            <a:ext cx="1555423" cy="1555423"/>
          </a:xfrm>
          <a:prstGeom prst="rect">
            <a:avLst/>
          </a:prstGeom>
        </p:spPr>
      </p:pic>
    </p:spTree>
    <p:extLst>
      <p:ext uri="{BB962C8B-B14F-4D97-AF65-F5344CB8AC3E}">
        <p14:creationId xmlns:p14="http://schemas.microsoft.com/office/powerpoint/2010/main" val="2901464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F8A5E-D122-2924-BDB6-FB627B8C4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BC43C4-4CA5-0DD3-F544-D3D752AD7F17}"/>
              </a:ext>
            </a:extLst>
          </p:cNvPr>
          <p:cNvSpPr>
            <a:spLocks noGrp="1"/>
          </p:cNvSpPr>
          <p:nvPr>
            <p:ph type="title"/>
          </p:nvPr>
        </p:nvSpPr>
        <p:spPr>
          <a:xfrm>
            <a:off x="482884" y="681038"/>
            <a:ext cx="11373493" cy="797660"/>
          </a:xfrm>
        </p:spPr>
        <p:txBody>
          <a:bodyPr>
            <a:normAutofit/>
          </a:bodyPr>
          <a:lstStyle/>
          <a:p>
            <a:r>
              <a:rPr lang="en-US" dirty="0">
                <a:latin typeface="Candara" panose="020E0502030303020204" pitchFamily="34" charset="0"/>
              </a:rPr>
              <a:t>UDL: A Focus on Reducing Barriers</a:t>
            </a:r>
          </a:p>
        </p:txBody>
      </p:sp>
      <p:sp>
        <p:nvSpPr>
          <p:cNvPr id="3" name="Content Placeholder 2">
            <a:extLst>
              <a:ext uri="{FF2B5EF4-FFF2-40B4-BE49-F238E27FC236}">
                <a16:creationId xmlns:a16="http://schemas.microsoft.com/office/drawing/2014/main" id="{2502D8DA-3921-3D9F-FB2E-E06F44CBFE11}"/>
              </a:ext>
            </a:extLst>
          </p:cNvPr>
          <p:cNvSpPr>
            <a:spLocks noGrp="1"/>
          </p:cNvSpPr>
          <p:nvPr>
            <p:ph idx="1"/>
          </p:nvPr>
        </p:nvSpPr>
        <p:spPr>
          <a:xfrm>
            <a:off x="838199" y="1821681"/>
            <a:ext cx="11107057" cy="2278979"/>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Anticipates learner variability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Reduces barriers before students encounter them</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Emphasizes flexibility without lowering expectations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Accessibility is a practical starting point for UDL</a:t>
            </a:r>
          </a:p>
        </p:txBody>
      </p:sp>
      <p:sp>
        <p:nvSpPr>
          <p:cNvPr id="5" name="Half Frame 4">
            <a:extLst>
              <a:ext uri="{FF2B5EF4-FFF2-40B4-BE49-F238E27FC236}">
                <a16:creationId xmlns:a16="http://schemas.microsoft.com/office/drawing/2014/main" id="{EFEA7E42-84F1-EF5D-149F-A24EE4C679A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15CE24A-0668-8716-9DB6-1F51E14DDD0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44BDE5E-C3F5-B03A-660A-F49520761BB8}"/>
              </a:ext>
            </a:extLst>
          </p:cNvPr>
          <p:cNvSpPr txBox="1"/>
          <p:nvPr/>
        </p:nvSpPr>
        <p:spPr>
          <a:xfrm>
            <a:off x="838199" y="4760536"/>
            <a:ext cx="9559563" cy="830997"/>
          </a:xfrm>
          <a:prstGeom prst="rect">
            <a:avLst/>
          </a:prstGeom>
          <a:noFill/>
        </p:spPr>
        <p:txBody>
          <a:bodyPr wrap="square" rtlCol="0">
            <a:spAutoFit/>
          </a:bodyPr>
          <a:lstStyle/>
          <a:p>
            <a:r>
              <a:rPr lang="en-US" sz="2400" b="1" dirty="0"/>
              <a:t>UDL helps us design for variability, accessibility helps us remove the barriers that get in the way.</a:t>
            </a:r>
          </a:p>
        </p:txBody>
      </p:sp>
      <p:sp>
        <p:nvSpPr>
          <p:cNvPr id="4" name="Text Placeholder 3">
            <a:extLst>
              <a:ext uri="{FF2B5EF4-FFF2-40B4-BE49-F238E27FC236}">
                <a16:creationId xmlns:a16="http://schemas.microsoft.com/office/drawing/2014/main" id="{493D96FC-04EB-652E-3D46-7456B60E6C7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144942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1BDA6-3151-682C-4473-4B3CD78016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A0533-530B-06D7-570E-62FD0FE03781}"/>
              </a:ext>
            </a:extLst>
          </p:cNvPr>
          <p:cNvSpPr>
            <a:spLocks noGrp="1"/>
          </p:cNvSpPr>
          <p:nvPr>
            <p:ph type="title"/>
          </p:nvPr>
        </p:nvSpPr>
        <p:spPr/>
        <p:txBody>
          <a:bodyPr>
            <a:normAutofit fontScale="90000"/>
          </a:bodyPr>
          <a:lstStyle/>
          <a:p>
            <a:r>
              <a:rPr lang="en-US" dirty="0">
                <a:latin typeface="Candara" panose="020E0502030303020204" pitchFamily="34" charset="0"/>
              </a:rPr>
              <a:t>High Impact Change 1: Make Structure Visible</a:t>
            </a:r>
          </a:p>
        </p:txBody>
      </p:sp>
      <p:sp>
        <p:nvSpPr>
          <p:cNvPr id="3" name="Content Placeholder 2">
            <a:extLst>
              <a:ext uri="{FF2B5EF4-FFF2-40B4-BE49-F238E27FC236}">
                <a16:creationId xmlns:a16="http://schemas.microsoft.com/office/drawing/2014/main" id="{9815ADA4-A560-915D-E05F-21E61AC26907}"/>
              </a:ext>
            </a:extLst>
          </p:cNvPr>
          <p:cNvSpPr>
            <a:spLocks noGrp="1"/>
          </p:cNvSpPr>
          <p:nvPr>
            <p:ph idx="1"/>
          </p:nvPr>
        </p:nvSpPr>
        <p:spPr>
          <a:xfrm>
            <a:off x="838199" y="1635625"/>
            <a:ext cx="11107057" cy="3125085"/>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Headings in documents (use styles in Word)</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Unique slide titles in PowerPoint</a:t>
            </a:r>
          </a:p>
          <a:p>
            <a:pPr lvl="1">
              <a:lnSpc>
                <a:spcPct val="100000"/>
              </a:lnSpc>
              <a:spcBef>
                <a:spcPts val="600"/>
              </a:spcBef>
            </a:pPr>
            <a:r>
              <a:rPr lang="en-US" b="1" dirty="0">
                <a:latin typeface="Calibri" panose="020F0502020204030204" pitchFamily="34" charset="0"/>
                <a:ea typeface="Calibri" panose="020F0502020204030204" pitchFamily="34" charset="0"/>
                <a:cs typeface="Calibri" panose="020F0502020204030204" pitchFamily="34" charset="0"/>
              </a:rPr>
              <a:t>Ensure reading order is accurate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Clear modules or sections in your course</a:t>
            </a:r>
          </a:p>
          <a:p>
            <a:pPr marL="0" indent="0">
              <a:lnSpc>
                <a:spcPct val="100000"/>
              </a:lnSpc>
              <a:spcBef>
                <a:spcPts val="1200"/>
              </a:spcBef>
              <a:buNone/>
            </a:pPr>
            <a:r>
              <a:rPr lang="en-US" b="1" dirty="0">
                <a:latin typeface="Calibri" panose="020F0502020204030204" pitchFamily="34" charset="0"/>
                <a:ea typeface="Calibri" panose="020F0502020204030204" pitchFamily="34" charset="0"/>
                <a:cs typeface="Calibri" panose="020F0502020204030204" pitchFamily="34" charset="0"/>
              </a:rPr>
              <a:t>Impact:</a:t>
            </a:r>
          </a:p>
          <a:p>
            <a:pPr>
              <a:lnSpc>
                <a:spcPct val="100000"/>
              </a:lnSpc>
              <a:spcBef>
                <a:spcPts val="0"/>
              </a:spcBef>
            </a:pPr>
            <a:r>
              <a:rPr lang="en-US" dirty="0">
                <a:latin typeface="Calibri" panose="020F0502020204030204" pitchFamily="34" charset="0"/>
                <a:ea typeface="Calibri" panose="020F0502020204030204" pitchFamily="34" charset="0"/>
                <a:cs typeface="Calibri" panose="020F0502020204030204" pitchFamily="34" charset="0"/>
              </a:rPr>
              <a:t>Easier navigation</a:t>
            </a:r>
          </a:p>
          <a:p>
            <a:pPr>
              <a:lnSpc>
                <a:spcPct val="100000"/>
              </a:lnSpc>
              <a:spcBef>
                <a:spcPts val="0"/>
              </a:spcBef>
            </a:pPr>
            <a:r>
              <a:rPr lang="en-US" dirty="0">
                <a:latin typeface="Calibri" panose="020F0502020204030204" pitchFamily="34" charset="0"/>
                <a:ea typeface="Calibri" panose="020F0502020204030204" pitchFamily="34" charset="0"/>
                <a:cs typeface="Calibri" panose="020F0502020204030204" pitchFamily="34" charset="0"/>
              </a:rPr>
              <a:t>Better comprehension</a:t>
            </a:r>
          </a:p>
          <a:p>
            <a:pPr>
              <a:lnSpc>
                <a:spcPct val="100000"/>
              </a:lnSpc>
              <a:spcBef>
                <a:spcPts val="0"/>
              </a:spcBef>
            </a:pPr>
            <a:r>
              <a:rPr lang="en-US" dirty="0">
                <a:latin typeface="Calibri" panose="020F0502020204030204" pitchFamily="34" charset="0"/>
                <a:ea typeface="Calibri" panose="020F0502020204030204" pitchFamily="34" charset="0"/>
                <a:cs typeface="Calibri" panose="020F0502020204030204" pitchFamily="34" charset="0"/>
              </a:rPr>
              <a:t>Supports screen readers</a:t>
            </a: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7F74269A-E7F8-3C01-84B9-C4A46284B34C}"/>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F6E43AC-1F57-428D-947D-83532DD0991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3A36455-F911-0D0C-D790-B333EFFE79F1}"/>
              </a:ext>
            </a:extLst>
          </p:cNvPr>
          <p:cNvSpPr txBox="1"/>
          <p:nvPr/>
        </p:nvSpPr>
        <p:spPr>
          <a:xfrm>
            <a:off x="838199" y="5438877"/>
            <a:ext cx="10562618" cy="461665"/>
          </a:xfrm>
          <a:prstGeom prst="rect">
            <a:avLst/>
          </a:prstGeom>
          <a:noFill/>
        </p:spPr>
        <p:txBody>
          <a:bodyPr wrap="square" rtlCol="0">
            <a:spAutoFit/>
          </a:bodyPr>
          <a:lstStyle/>
          <a:p>
            <a:r>
              <a:rPr lang="en-US" sz="2400" dirty="0"/>
              <a:t>Students focus on content, not figuring out where things are.</a:t>
            </a:r>
          </a:p>
        </p:txBody>
      </p:sp>
      <p:sp>
        <p:nvSpPr>
          <p:cNvPr id="4" name="Text Placeholder 3">
            <a:extLst>
              <a:ext uri="{FF2B5EF4-FFF2-40B4-BE49-F238E27FC236}">
                <a16:creationId xmlns:a16="http://schemas.microsoft.com/office/drawing/2014/main" id="{9375EE46-EA5D-C421-8247-C1D462B25F8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3064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0D412-C1AB-FBE1-608B-7A6FCC81B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C9775-F361-5E26-4D92-73CC18789B2A}"/>
              </a:ext>
            </a:extLst>
          </p:cNvPr>
          <p:cNvSpPr>
            <a:spLocks noGrp="1"/>
          </p:cNvSpPr>
          <p:nvPr>
            <p:ph type="title"/>
          </p:nvPr>
        </p:nvSpPr>
        <p:spPr/>
        <p:txBody>
          <a:bodyPr>
            <a:normAutofit/>
          </a:bodyPr>
          <a:lstStyle/>
          <a:p>
            <a:r>
              <a:rPr lang="en-US" dirty="0">
                <a:latin typeface="Candara" panose="020E0502030303020204" pitchFamily="34" charset="0"/>
              </a:rPr>
              <a:t>Documents: No Headings</a:t>
            </a:r>
          </a:p>
        </p:txBody>
      </p:sp>
      <p:sp>
        <p:nvSpPr>
          <p:cNvPr id="5" name="Half Frame 4">
            <a:extLst>
              <a:ext uri="{FF2B5EF4-FFF2-40B4-BE49-F238E27FC236}">
                <a16:creationId xmlns:a16="http://schemas.microsoft.com/office/drawing/2014/main" id="{ADCBA4D6-1845-166C-46B0-628E48A2417C}"/>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2D78357B-51C7-247E-B485-FC48A370B4C0}"/>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n unformatted Word document which can be difficult to read and comprehend.">
            <a:extLst>
              <a:ext uri="{FF2B5EF4-FFF2-40B4-BE49-F238E27FC236}">
                <a16:creationId xmlns:a16="http://schemas.microsoft.com/office/drawing/2014/main" id="{97266B1E-93FC-BA71-19D2-490C81A6AA35}"/>
              </a:ext>
            </a:extLst>
          </p:cNvPr>
          <p:cNvPicPr>
            <a:picLocks noChangeAspect="1"/>
          </p:cNvPicPr>
          <p:nvPr/>
        </p:nvPicPr>
        <p:blipFill>
          <a:blip r:embed="rId3"/>
          <a:stretch>
            <a:fillRect/>
          </a:stretch>
        </p:blipFill>
        <p:spPr>
          <a:xfrm>
            <a:off x="2286275" y="1361110"/>
            <a:ext cx="7619449" cy="4447208"/>
          </a:xfrm>
          <a:prstGeom prst="rect">
            <a:avLst/>
          </a:prstGeom>
          <a:ln>
            <a:noFill/>
          </a:ln>
          <a:effectLst>
            <a:outerShdw blurRad="292100" dist="139700" dir="2700000" algn="tl" rotWithShape="0">
              <a:srgbClr val="333333">
                <a:alpha val="65000"/>
              </a:srgbClr>
            </a:outerShdw>
          </a:effectLst>
        </p:spPr>
      </p:pic>
      <p:sp>
        <p:nvSpPr>
          <p:cNvPr id="4" name="Text Placeholder 3">
            <a:extLst>
              <a:ext uri="{FF2B5EF4-FFF2-40B4-BE49-F238E27FC236}">
                <a16:creationId xmlns:a16="http://schemas.microsoft.com/office/drawing/2014/main" id="{B89DE4E2-EB5E-9E09-4905-6F5AFCF5366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58705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A Thought</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Autofit/>
          </a:bodyPr>
          <a:lstStyle/>
          <a:p>
            <a:pPr marL="0" indent="0">
              <a:lnSpc>
                <a:spcPct val="100000"/>
              </a:lnSpc>
              <a:spcAft>
                <a:spcPts val="1200"/>
              </a:spcAft>
              <a:buNone/>
            </a:pPr>
            <a:r>
              <a:rPr lang="en-US" b="1" dirty="0">
                <a:latin typeface="Calibri" panose="020F0502020204030204" pitchFamily="34" charset="0"/>
                <a:ea typeface="Calibri" panose="020F0502020204030204" pitchFamily="34" charset="0"/>
                <a:cs typeface="Calibri" panose="020F0502020204030204" pitchFamily="34" charset="0"/>
              </a:rPr>
              <a:t>Disability</a:t>
            </a:r>
            <a:r>
              <a:rPr lang="en-US" dirty="0">
                <a:latin typeface="Calibri" panose="020F0502020204030204" pitchFamily="34" charset="0"/>
                <a:ea typeface="Calibri" panose="020F0502020204030204" pitchFamily="34" charset="0"/>
                <a:cs typeface="Calibri" panose="020F0502020204030204" pitchFamily="34" charset="0"/>
              </a:rPr>
              <a:t>: The world’s largest minority. The world’s most diverse minority. The only minority group anyone can join at any moment in their lives. And at some point, if we live long enough, we will likely age into the community.</a:t>
            </a:r>
          </a:p>
          <a:p>
            <a:pPr marL="0" indent="0">
              <a:lnSpc>
                <a:spcPct val="100000"/>
              </a:lnSpc>
              <a:spcAft>
                <a:spcPts val="1200"/>
              </a:spcAft>
              <a:buNone/>
            </a:pPr>
            <a:r>
              <a:rPr lang="en-US" dirty="0">
                <a:latin typeface="Calibri" panose="020F0502020204030204" pitchFamily="34" charset="0"/>
                <a:ea typeface="Calibri" panose="020F0502020204030204" pitchFamily="34" charset="0"/>
                <a:cs typeface="Calibri" panose="020F0502020204030204" pitchFamily="34" charset="0"/>
              </a:rPr>
              <a:t>– Sandy Lacey, Executive Director of the Howe Innovation Center</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115685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F9EEB-F3BD-0682-5794-CE18DD49F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8ED71-4F79-E44C-BF32-336C2450E7B7}"/>
              </a:ext>
            </a:extLst>
          </p:cNvPr>
          <p:cNvSpPr>
            <a:spLocks noGrp="1"/>
          </p:cNvSpPr>
          <p:nvPr>
            <p:ph type="title"/>
          </p:nvPr>
        </p:nvSpPr>
        <p:spPr/>
        <p:txBody>
          <a:bodyPr>
            <a:normAutofit/>
          </a:bodyPr>
          <a:lstStyle/>
          <a:p>
            <a:r>
              <a:rPr lang="en-US" dirty="0"/>
              <a:t>Documents: An Accessible Example </a:t>
            </a:r>
          </a:p>
        </p:txBody>
      </p:sp>
      <p:pic>
        <p:nvPicPr>
          <p:cNvPr id="8" name="Picture 7" descr="An properly formatted Word document with proper headings.">
            <a:extLst>
              <a:ext uri="{FF2B5EF4-FFF2-40B4-BE49-F238E27FC236}">
                <a16:creationId xmlns:a16="http://schemas.microsoft.com/office/drawing/2014/main" id="{CFAC84DD-F5CE-62FD-571D-6D989C9B7C83}"/>
              </a:ext>
            </a:extLst>
          </p:cNvPr>
          <p:cNvPicPr>
            <a:picLocks noChangeAspect="1"/>
          </p:cNvPicPr>
          <p:nvPr/>
        </p:nvPicPr>
        <p:blipFill>
          <a:blip r:embed="rId2"/>
          <a:stretch>
            <a:fillRect/>
          </a:stretch>
        </p:blipFill>
        <p:spPr>
          <a:xfrm>
            <a:off x="838200" y="1592942"/>
            <a:ext cx="7850075" cy="4584020"/>
          </a:xfrm>
          <a:prstGeom prst="rect">
            <a:avLst/>
          </a:prstGeom>
          <a:ln>
            <a:noFill/>
          </a:ln>
          <a:effectLst>
            <a:outerShdw blurRad="292100" dist="139700" dir="2700000" algn="tl" rotWithShape="0">
              <a:srgbClr val="333333">
                <a:alpha val="65000"/>
              </a:srgbClr>
            </a:outerShdw>
          </a:effectLst>
        </p:spPr>
      </p:pic>
      <p:sp>
        <p:nvSpPr>
          <p:cNvPr id="7" name="TextBox 2">
            <a:extLst>
              <a:ext uri="{FF2B5EF4-FFF2-40B4-BE49-F238E27FC236}">
                <a16:creationId xmlns:a16="http://schemas.microsoft.com/office/drawing/2014/main" id="{B1D5400D-2B6F-5275-5F18-E90FBE88942E}"/>
              </a:ext>
            </a:extLst>
          </p:cNvPr>
          <p:cNvSpPr txBox="1"/>
          <p:nvPr/>
        </p:nvSpPr>
        <p:spPr>
          <a:xfrm>
            <a:off x="9455284" y="2305615"/>
            <a:ext cx="2275489"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latin typeface="Calibri" panose="020F0502020204030204" pitchFamily="34" charset="0"/>
                <a:ea typeface="Calibri" panose="020F0502020204030204" pitchFamily="34" charset="0"/>
                <a:cs typeface="Calibri" panose="020F0502020204030204" pitchFamily="34" charset="0"/>
              </a:rPr>
              <a:t>Tip</a:t>
            </a:r>
            <a:r>
              <a:rPr lang="en-US" sz="2000" dirty="0">
                <a:latin typeface="Calibri" panose="020F0502020204030204" pitchFamily="34" charset="0"/>
                <a:ea typeface="Calibri" panose="020F0502020204030204" pitchFamily="34" charset="0"/>
                <a:cs typeface="Calibri" panose="020F0502020204030204" pitchFamily="34" charset="0"/>
              </a:rPr>
              <a:t>: Turn on Navigation Pane in Word to see the structure. Click on View in the Ribbon and turn it on under Show section</a:t>
            </a:r>
          </a:p>
        </p:txBody>
      </p:sp>
      <p:sp>
        <p:nvSpPr>
          <p:cNvPr id="6" name="Text Placeholder 3">
            <a:extLst>
              <a:ext uri="{FF2B5EF4-FFF2-40B4-BE49-F238E27FC236}">
                <a16:creationId xmlns:a16="http://schemas.microsoft.com/office/drawing/2014/main" id="{8E90A2EF-7327-EB75-9E99-3455744B8A83}"/>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33657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F04F7-502C-B456-33B6-1796A679C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97E20-22F3-FFAA-9884-C7A06A931798}"/>
              </a:ext>
            </a:extLst>
          </p:cNvPr>
          <p:cNvSpPr>
            <a:spLocks noGrp="1"/>
          </p:cNvSpPr>
          <p:nvPr>
            <p:ph type="title"/>
          </p:nvPr>
        </p:nvSpPr>
        <p:spPr>
          <a:xfrm>
            <a:off x="693597" y="682067"/>
            <a:ext cx="11245484" cy="797660"/>
          </a:xfrm>
        </p:spPr>
        <p:txBody>
          <a:bodyPr>
            <a:normAutofit/>
          </a:bodyPr>
          <a:lstStyle/>
          <a:p>
            <a:r>
              <a:rPr lang="en-US" sz="3600" dirty="0">
                <a:latin typeface="Candara" panose="020E0502030303020204" pitchFamily="34" charset="0"/>
              </a:rPr>
              <a:t>High Impact Change 2: Rethink PDFs &amp; Course Materials</a:t>
            </a:r>
          </a:p>
        </p:txBody>
      </p:sp>
      <p:sp>
        <p:nvSpPr>
          <p:cNvPr id="3" name="Content Placeholder 2">
            <a:extLst>
              <a:ext uri="{FF2B5EF4-FFF2-40B4-BE49-F238E27FC236}">
                <a16:creationId xmlns:a16="http://schemas.microsoft.com/office/drawing/2014/main" id="{AE6DCF02-7849-63A1-B862-E34406DB4126}"/>
              </a:ext>
            </a:extLst>
          </p:cNvPr>
          <p:cNvSpPr>
            <a:spLocks noGrp="1"/>
          </p:cNvSpPr>
          <p:nvPr>
            <p:ph idx="1"/>
          </p:nvPr>
        </p:nvSpPr>
        <p:spPr>
          <a:xfrm>
            <a:off x="693597" y="1681020"/>
            <a:ext cx="11678056" cy="3125085"/>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Use Word or HTML (Blackboard page) when possible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Avoid scanned PDFs (can’t be read by screen reader)</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Ensure readable formats (easily opened on any device &amp; easy to understand)</a:t>
            </a:r>
          </a:p>
          <a:p>
            <a:pPr marL="0" indent="0">
              <a:lnSpc>
                <a:spcPct val="100000"/>
              </a:lnSpc>
              <a:spcBef>
                <a:spcPts val="1200"/>
              </a:spcBef>
              <a:buNone/>
            </a:pPr>
            <a:r>
              <a:rPr lang="en-US" b="1" dirty="0">
                <a:latin typeface="Calibri" panose="020F0502020204030204" pitchFamily="34" charset="0"/>
                <a:ea typeface="Calibri" panose="020F0502020204030204" pitchFamily="34" charset="0"/>
                <a:cs typeface="Calibri" panose="020F0502020204030204" pitchFamily="34" charset="0"/>
              </a:rPr>
              <a:t>Impact:</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Easier access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Mobile friendly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Adaptable</a:t>
            </a: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0D929D21-B21E-ED28-7221-0AFC3334738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B9266FD-DAEF-EA38-426E-C2ECFF7E4D0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1E238CF-D5D3-FF5F-B7AE-656365B869B1}"/>
              </a:ext>
            </a:extLst>
          </p:cNvPr>
          <p:cNvSpPr txBox="1"/>
          <p:nvPr/>
        </p:nvSpPr>
        <p:spPr>
          <a:xfrm>
            <a:off x="838199" y="5438877"/>
            <a:ext cx="10562618" cy="461665"/>
          </a:xfrm>
          <a:prstGeom prst="rect">
            <a:avLst/>
          </a:prstGeom>
          <a:noFill/>
        </p:spPr>
        <p:txBody>
          <a:bodyPr wrap="square" rtlCol="0">
            <a:spAutoFit/>
          </a:bodyPr>
          <a:lstStyle/>
          <a:p>
            <a:r>
              <a:rPr lang="en-US" sz="2400" dirty="0"/>
              <a:t>When students can’t access the material, they can’t learn from it.</a:t>
            </a:r>
          </a:p>
        </p:txBody>
      </p:sp>
      <p:sp>
        <p:nvSpPr>
          <p:cNvPr id="4" name="Text Placeholder 3">
            <a:extLst>
              <a:ext uri="{FF2B5EF4-FFF2-40B4-BE49-F238E27FC236}">
                <a16:creationId xmlns:a16="http://schemas.microsoft.com/office/drawing/2014/main" id="{983FDEAE-DC70-CE12-A805-F7F756A0697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85361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1261A-F674-C118-3A56-D08317A7FE07}"/>
              </a:ext>
            </a:extLst>
          </p:cNvPr>
          <p:cNvSpPr>
            <a:spLocks noGrp="1"/>
          </p:cNvSpPr>
          <p:nvPr>
            <p:ph type="title"/>
          </p:nvPr>
        </p:nvSpPr>
        <p:spPr/>
        <p:txBody>
          <a:bodyPr/>
          <a:lstStyle/>
          <a:p>
            <a:r>
              <a:rPr lang="en-US" dirty="0"/>
              <a:t>Example: Ensure Readable Formats (1/2)</a:t>
            </a:r>
          </a:p>
        </p:txBody>
      </p:sp>
      <p:sp>
        <p:nvSpPr>
          <p:cNvPr id="3" name="Content Placeholder 2">
            <a:extLst>
              <a:ext uri="{FF2B5EF4-FFF2-40B4-BE49-F238E27FC236}">
                <a16:creationId xmlns:a16="http://schemas.microsoft.com/office/drawing/2014/main" id="{1A54EC67-81E2-F0D3-3485-A96DDE3FA1A6}"/>
              </a:ext>
            </a:extLst>
          </p:cNvPr>
          <p:cNvSpPr>
            <a:spLocks noGrp="1"/>
          </p:cNvSpPr>
          <p:nvPr>
            <p:ph idx="1"/>
          </p:nvPr>
        </p:nvSpPr>
        <p:spPr>
          <a:xfrm>
            <a:off x="838200" y="1825626"/>
            <a:ext cx="10515600" cy="2636128"/>
          </a:xfrm>
        </p:spPr>
        <p:txBody>
          <a:bodyPr/>
          <a:lstStyle/>
          <a:p>
            <a:pPr marL="0" indent="0">
              <a:buNone/>
            </a:pPr>
            <a:r>
              <a:rPr lang="en-US" b="1" dirty="0"/>
              <a:t>Assignment Instructions</a:t>
            </a:r>
            <a:r>
              <a:rPr lang="en-US" dirty="0"/>
              <a:t>:</a:t>
            </a:r>
          </a:p>
          <a:p>
            <a:pPr marL="0" indent="0">
              <a:buNone/>
            </a:pPr>
            <a:r>
              <a:rPr lang="en-US" dirty="0"/>
              <a:t>Please read chapter 5 and write a 3–5 page paper discussing the major themes and how they relate to the concepts we discussed in class. Make sure to include examples. The paper should be typed and submitted by next Friday.</a:t>
            </a:r>
          </a:p>
        </p:txBody>
      </p:sp>
      <p:sp>
        <p:nvSpPr>
          <p:cNvPr id="8" name="TextBox 7">
            <a:extLst>
              <a:ext uri="{FF2B5EF4-FFF2-40B4-BE49-F238E27FC236}">
                <a16:creationId xmlns:a16="http://schemas.microsoft.com/office/drawing/2014/main" id="{5FC139B5-6F5F-41DF-EEB6-7B8F9D7FD1D6}"/>
              </a:ext>
            </a:extLst>
          </p:cNvPr>
          <p:cNvSpPr txBox="1"/>
          <p:nvPr/>
        </p:nvSpPr>
        <p:spPr>
          <a:xfrm>
            <a:off x="354249" y="4944337"/>
            <a:ext cx="11483502" cy="461665"/>
          </a:xfrm>
          <a:prstGeom prst="rect">
            <a:avLst/>
          </a:prstGeom>
          <a:noFill/>
        </p:spPr>
        <p:txBody>
          <a:bodyPr wrap="square" rtlCol="0">
            <a:spAutoFit/>
          </a:bodyPr>
          <a:lstStyle/>
          <a:p>
            <a:r>
              <a:rPr lang="en-US" sz="2400" dirty="0"/>
              <a:t>Students may struggle, not because of the content, but because of how it’s presented.</a:t>
            </a:r>
          </a:p>
        </p:txBody>
      </p:sp>
      <p:sp>
        <p:nvSpPr>
          <p:cNvPr id="4" name="Text Placeholder 3">
            <a:extLst>
              <a:ext uri="{FF2B5EF4-FFF2-40B4-BE49-F238E27FC236}">
                <a16:creationId xmlns:a16="http://schemas.microsoft.com/office/drawing/2014/main" id="{291FAA99-5D42-8A9F-C845-46B9E0A45C71}"/>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948518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6F341-7C37-7658-A4D8-3316958EC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BB00C9-8C03-9821-B1E2-D96FC46EA78F}"/>
              </a:ext>
            </a:extLst>
          </p:cNvPr>
          <p:cNvSpPr>
            <a:spLocks noGrp="1"/>
          </p:cNvSpPr>
          <p:nvPr>
            <p:ph type="title"/>
          </p:nvPr>
        </p:nvSpPr>
        <p:spPr/>
        <p:txBody>
          <a:bodyPr/>
          <a:lstStyle/>
          <a:p>
            <a:r>
              <a:rPr lang="en-US" dirty="0"/>
              <a:t>Example: Ensure Readable Formats (2/2)</a:t>
            </a:r>
          </a:p>
        </p:txBody>
      </p:sp>
      <p:sp>
        <p:nvSpPr>
          <p:cNvPr id="3" name="Content Placeholder 2">
            <a:extLst>
              <a:ext uri="{FF2B5EF4-FFF2-40B4-BE49-F238E27FC236}">
                <a16:creationId xmlns:a16="http://schemas.microsoft.com/office/drawing/2014/main" id="{10BF9F93-C2CF-718C-152D-C5EB5E7C61E2}"/>
              </a:ext>
            </a:extLst>
          </p:cNvPr>
          <p:cNvSpPr>
            <a:spLocks noGrp="1"/>
          </p:cNvSpPr>
          <p:nvPr>
            <p:ph idx="1"/>
          </p:nvPr>
        </p:nvSpPr>
        <p:spPr>
          <a:xfrm>
            <a:off x="838200" y="1666673"/>
            <a:ext cx="10515600" cy="4338536"/>
          </a:xfrm>
        </p:spPr>
        <p:txBody>
          <a:bodyPr>
            <a:normAutofit fontScale="62500" lnSpcReduction="20000"/>
          </a:bodyPr>
          <a:lstStyle/>
          <a:p>
            <a:pPr marL="0" indent="0">
              <a:buNone/>
            </a:pPr>
            <a:r>
              <a:rPr lang="en-US" sz="3400" b="1" dirty="0"/>
              <a:t>Objective</a:t>
            </a:r>
            <a:r>
              <a:rPr lang="en-US" sz="3400" dirty="0"/>
              <a:t>:</a:t>
            </a:r>
          </a:p>
          <a:p>
            <a:pPr marL="0" indent="0">
              <a:buNone/>
            </a:pPr>
            <a:r>
              <a:rPr lang="en-US" sz="3400" dirty="0"/>
              <a:t>Analyze major themes from Chapter 5 and connect them to course concepts.</a:t>
            </a:r>
          </a:p>
          <a:p>
            <a:pPr marL="0" indent="0">
              <a:spcBef>
                <a:spcPts val="1800"/>
              </a:spcBef>
              <a:buNone/>
            </a:pPr>
            <a:r>
              <a:rPr lang="en-US" sz="3400" b="1" dirty="0"/>
              <a:t>What you need to do: </a:t>
            </a:r>
          </a:p>
          <a:p>
            <a:r>
              <a:rPr lang="en-US" sz="3400" dirty="0"/>
              <a:t>Identify 2-3 key themes from Chapter 5</a:t>
            </a:r>
          </a:p>
          <a:p>
            <a:r>
              <a:rPr lang="en-US" sz="3400" dirty="0"/>
              <a:t>Explain how each theme connects to course concepts</a:t>
            </a:r>
          </a:p>
          <a:p>
            <a:r>
              <a:rPr lang="en-US" sz="3400" dirty="0"/>
              <a:t>Include specific examples from the text</a:t>
            </a:r>
          </a:p>
          <a:p>
            <a:pPr marL="0" indent="0">
              <a:spcBef>
                <a:spcPts val="1800"/>
              </a:spcBef>
              <a:buNone/>
            </a:pPr>
            <a:r>
              <a:rPr lang="en-US" sz="3400" b="1" dirty="0"/>
              <a:t>Format:</a:t>
            </a:r>
          </a:p>
          <a:p>
            <a:r>
              <a:rPr lang="en-US" sz="3400" dirty="0"/>
              <a:t>3-5 pages</a:t>
            </a:r>
          </a:p>
          <a:p>
            <a:r>
              <a:rPr lang="en-US" sz="3400" dirty="0"/>
              <a:t>Double Spaced</a:t>
            </a:r>
          </a:p>
          <a:p>
            <a:r>
              <a:rPr lang="en-US" sz="3400" dirty="0"/>
              <a:t>Submit as a Word document or PDF</a:t>
            </a:r>
          </a:p>
          <a:p>
            <a:pPr marL="0" indent="0">
              <a:spcBef>
                <a:spcPts val="1800"/>
              </a:spcBef>
              <a:buNone/>
            </a:pPr>
            <a:r>
              <a:rPr lang="en-US" sz="3400" b="1" dirty="0"/>
              <a:t>Due Date: </a:t>
            </a:r>
            <a:r>
              <a:rPr lang="en-US" sz="3400" dirty="0"/>
              <a:t>Friday October 15 by 11:59 PM</a:t>
            </a:r>
            <a:endParaRPr lang="en-US" dirty="0"/>
          </a:p>
        </p:txBody>
      </p:sp>
      <p:sp>
        <p:nvSpPr>
          <p:cNvPr id="4" name="Text Placeholder 3">
            <a:extLst>
              <a:ext uri="{FF2B5EF4-FFF2-40B4-BE49-F238E27FC236}">
                <a16:creationId xmlns:a16="http://schemas.microsoft.com/office/drawing/2014/main" id="{17FE0AFA-DC5D-63F3-BEE9-143BA3D34347}"/>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565151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ECE01-BB19-6734-8841-192ED90144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9CCA2-B323-2D3F-4999-9F3A48D4580C}"/>
              </a:ext>
            </a:extLst>
          </p:cNvPr>
          <p:cNvSpPr>
            <a:spLocks noGrp="1"/>
          </p:cNvSpPr>
          <p:nvPr>
            <p:ph type="title"/>
          </p:nvPr>
        </p:nvSpPr>
        <p:spPr/>
        <p:txBody>
          <a:bodyPr>
            <a:normAutofit fontScale="90000"/>
          </a:bodyPr>
          <a:lstStyle/>
          <a:p>
            <a:r>
              <a:rPr lang="en-US" dirty="0">
                <a:latin typeface="Candara" panose="020E0502030303020204" pitchFamily="34" charset="0"/>
              </a:rPr>
              <a:t>High Impact Change 3: Add Alt Text for Images</a:t>
            </a:r>
          </a:p>
        </p:txBody>
      </p:sp>
      <p:sp>
        <p:nvSpPr>
          <p:cNvPr id="5" name="Half Frame 4">
            <a:extLst>
              <a:ext uri="{FF2B5EF4-FFF2-40B4-BE49-F238E27FC236}">
                <a16:creationId xmlns:a16="http://schemas.microsoft.com/office/drawing/2014/main" id="{F1CD99D5-6A36-0B71-3543-6B66F4E334B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DE6FD09-A971-5C27-5F30-689165DAFFDF}"/>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6EEE877-07EF-A613-891A-E84F619A32DB}"/>
              </a:ext>
            </a:extLst>
          </p:cNvPr>
          <p:cNvSpPr txBox="1"/>
          <p:nvPr/>
        </p:nvSpPr>
        <p:spPr>
          <a:xfrm>
            <a:off x="838199" y="5198928"/>
            <a:ext cx="10562618" cy="707886"/>
          </a:xfrm>
          <a:prstGeom prst="rect">
            <a:avLst/>
          </a:prstGeom>
          <a:noFill/>
        </p:spPr>
        <p:txBody>
          <a:bodyPr wrap="square" rtlCol="0">
            <a:spAutoFit/>
          </a:bodyPr>
          <a:lstStyle/>
          <a:p>
            <a:r>
              <a:rPr lang="en-US" sz="2000" dirty="0"/>
              <a:t>If an image contains information and isn’t described, some students don’t have access to that content at all.</a:t>
            </a:r>
          </a:p>
        </p:txBody>
      </p:sp>
      <p:sp>
        <p:nvSpPr>
          <p:cNvPr id="8" name="TextBox 7">
            <a:extLst>
              <a:ext uri="{FF2B5EF4-FFF2-40B4-BE49-F238E27FC236}">
                <a16:creationId xmlns:a16="http://schemas.microsoft.com/office/drawing/2014/main" id="{3CA6AA01-7EC8-766C-F136-1B8412191F4A}"/>
              </a:ext>
            </a:extLst>
          </p:cNvPr>
          <p:cNvSpPr txBox="1"/>
          <p:nvPr/>
        </p:nvSpPr>
        <p:spPr>
          <a:xfrm>
            <a:off x="838199" y="1821681"/>
            <a:ext cx="10938754" cy="3308598"/>
          </a:xfrm>
          <a:prstGeom prst="rect">
            <a:avLst/>
          </a:prstGeom>
          <a:noFill/>
        </p:spPr>
        <p:txBody>
          <a:bodyPr wrap="square" rtlCol="0">
            <a:spAutoFit/>
          </a:bodyPr>
          <a:lstStyle/>
          <a:p>
            <a:r>
              <a:rPr lang="en-US" sz="2000" b="1" dirty="0"/>
              <a:t>Alt text is a short description of an image that allows screen readers to convey the same information to students who cannot see it. </a:t>
            </a:r>
          </a:p>
          <a:p>
            <a:endParaRPr lang="en-US" sz="2000" b="1" dirty="0"/>
          </a:p>
          <a:p>
            <a:r>
              <a:rPr lang="en-US" sz="2000" dirty="0"/>
              <a:t>Does an image convey information or evoke an emotion? Yes, include alt text. No, mark decorative.</a:t>
            </a:r>
          </a:p>
          <a:p>
            <a:endParaRPr lang="en-US" sz="2000" dirty="0"/>
          </a:p>
          <a:p>
            <a:r>
              <a:rPr lang="en-US" sz="2000" b="1" dirty="0"/>
              <a:t>Impact:</a:t>
            </a:r>
          </a:p>
          <a:p>
            <a:pPr marL="342900" indent="-342900">
              <a:buFont typeface="Arial" panose="020B0604020202020204" pitchFamily="34" charset="0"/>
              <a:buChar char="•"/>
            </a:pPr>
            <a:r>
              <a:rPr lang="en-US" sz="2000" dirty="0"/>
              <a:t>Ensures all student receive the same information</a:t>
            </a:r>
          </a:p>
          <a:p>
            <a:pPr marL="342900" indent="-342900">
              <a:buFont typeface="Arial" panose="020B0604020202020204" pitchFamily="34" charset="0"/>
              <a:buChar char="•"/>
            </a:pPr>
            <a:r>
              <a:rPr lang="en-US" sz="2000" dirty="0"/>
              <a:t>Improves understanding of course content</a:t>
            </a:r>
          </a:p>
          <a:p>
            <a:pPr marL="342900" indent="-342900">
              <a:buFont typeface="Arial" panose="020B0604020202020204" pitchFamily="34" charset="0"/>
              <a:buChar char="•"/>
            </a:pPr>
            <a:r>
              <a:rPr lang="en-US" sz="2000" dirty="0"/>
              <a:t>Benefits students using screen readers, with visual impairments, slow internet, and students reviewing content in different formats</a:t>
            </a:r>
          </a:p>
          <a:p>
            <a:endParaRPr lang="en-US" sz="900" dirty="0"/>
          </a:p>
        </p:txBody>
      </p:sp>
      <p:sp>
        <p:nvSpPr>
          <p:cNvPr id="4" name="Text Placeholder 3">
            <a:extLst>
              <a:ext uri="{FF2B5EF4-FFF2-40B4-BE49-F238E27FC236}">
                <a16:creationId xmlns:a16="http://schemas.microsoft.com/office/drawing/2014/main" id="{7B1BB8A2-292A-8D56-D744-8AF32261F85F}"/>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94226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BA668-92A6-DB82-29A8-D61B78806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79F7B8-10C3-BDDD-C11D-2F34D855E5CF}"/>
              </a:ext>
            </a:extLst>
          </p:cNvPr>
          <p:cNvSpPr>
            <a:spLocks noGrp="1"/>
          </p:cNvSpPr>
          <p:nvPr>
            <p:ph type="title"/>
          </p:nvPr>
        </p:nvSpPr>
        <p:spPr/>
        <p:txBody>
          <a:bodyPr>
            <a:normAutofit/>
          </a:bodyPr>
          <a:lstStyle/>
          <a:p>
            <a:r>
              <a:rPr lang="en-US" dirty="0"/>
              <a:t>Images: An Example</a:t>
            </a:r>
          </a:p>
        </p:txBody>
      </p:sp>
      <p:sp>
        <p:nvSpPr>
          <p:cNvPr id="3" name="Content Placeholder 2">
            <a:extLst>
              <a:ext uri="{FF2B5EF4-FFF2-40B4-BE49-F238E27FC236}">
                <a16:creationId xmlns:a16="http://schemas.microsoft.com/office/drawing/2014/main" id="{8FB5D0CA-62FA-A1A5-B8CA-30BB3BD66A3F}"/>
              </a:ext>
            </a:extLst>
          </p:cNvPr>
          <p:cNvSpPr>
            <a:spLocks noGrp="1"/>
          </p:cNvSpPr>
          <p:nvPr/>
        </p:nvSpPr>
        <p:spPr>
          <a:xfrm>
            <a:off x="838200" y="1650223"/>
            <a:ext cx="7295866" cy="41780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Type of image (bar graph, drawing, cartoon, screenshot, etc.).</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Text – All text should be written in alt text.</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Who is in the image and where it’s located.</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Color(s) – Use shade names such as cobalt blue for image details.</a:t>
            </a:r>
          </a:p>
          <a:p>
            <a:pPr marL="285750" indent="-285750">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rPr>
              <a:t>Expression and emotions depicted in the image.</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Item locations and descriptions.</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Interesting details users may want to know.</a:t>
            </a:r>
          </a:p>
          <a:p>
            <a:pPr marL="285750" indent="-285750"/>
            <a:r>
              <a:rPr lang="en-US" sz="2400" dirty="0">
                <a:latin typeface="Calibri" panose="020F0502020204030204" pitchFamily="34" charset="0"/>
                <a:ea typeface="Calibri" panose="020F0502020204030204" pitchFamily="34" charset="0"/>
                <a:cs typeface="Calibri" panose="020F0502020204030204" pitchFamily="34" charset="0"/>
              </a:rPr>
              <a:t>Link to data or transcript.</a:t>
            </a:r>
          </a:p>
        </p:txBody>
      </p:sp>
      <p:pic>
        <p:nvPicPr>
          <p:cNvPr id="6146" name="Picture 2" descr="A capybara looking relaxed in a hot spa. Yellow yuzu fruits are floating in the water, and one is balanced on the top of the capybara's head.">
            <a:extLst>
              <a:ext uri="{FF2B5EF4-FFF2-40B4-BE49-F238E27FC236}">
                <a16:creationId xmlns:a16="http://schemas.microsoft.com/office/drawing/2014/main" id="{846E5DB9-BB4E-F51D-53E5-3EB83004CC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4066" y="1514781"/>
            <a:ext cx="3674500" cy="36929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AF68CC-0146-10C6-36C3-A90975681E72}"/>
              </a:ext>
            </a:extLst>
          </p:cNvPr>
          <p:cNvSpPr txBox="1"/>
          <p:nvPr/>
        </p:nvSpPr>
        <p:spPr>
          <a:xfrm>
            <a:off x="8048482" y="5409682"/>
            <a:ext cx="3845668" cy="369332"/>
          </a:xfrm>
          <a:prstGeom prst="rect">
            <a:avLst/>
          </a:prstGeom>
          <a:noFill/>
        </p:spPr>
        <p:txBody>
          <a:bodyPr wrap="square" rtlCol="0">
            <a:spAutoFit/>
          </a:bodyPr>
          <a:lstStyle/>
          <a:p>
            <a:r>
              <a:rPr lang="en-US" dirty="0"/>
              <a:t>Source: </a:t>
            </a:r>
            <a:r>
              <a:rPr lang="en-US" dirty="0">
                <a:hlinkClick r:id="rId3"/>
              </a:rPr>
              <a:t>Perkins School for the Blind</a:t>
            </a:r>
            <a:endParaRPr lang="en-US" dirty="0"/>
          </a:p>
        </p:txBody>
      </p:sp>
      <p:sp>
        <p:nvSpPr>
          <p:cNvPr id="6" name="Text Placeholder 3">
            <a:extLst>
              <a:ext uri="{FF2B5EF4-FFF2-40B4-BE49-F238E27FC236}">
                <a16:creationId xmlns:a16="http://schemas.microsoft.com/office/drawing/2014/main" id="{1AAA4C6B-B5A1-BC42-B960-E9C6C9D47314}"/>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422025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E84E2-90BB-CBD9-DAE9-DEB07F2B2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404D4-F682-89FE-6DCB-4F2B00AF48F8}"/>
              </a:ext>
            </a:extLst>
          </p:cNvPr>
          <p:cNvSpPr>
            <a:spLocks noGrp="1"/>
          </p:cNvSpPr>
          <p:nvPr>
            <p:ph type="title"/>
          </p:nvPr>
        </p:nvSpPr>
        <p:spPr/>
        <p:txBody>
          <a:bodyPr>
            <a:normAutofit fontScale="90000"/>
          </a:bodyPr>
          <a:lstStyle/>
          <a:p>
            <a:r>
              <a:rPr lang="en-US" dirty="0">
                <a:latin typeface="Candara" panose="020E0502030303020204" pitchFamily="34" charset="0"/>
              </a:rPr>
              <a:t>High Impact Change 4: Use Accessible Colors</a:t>
            </a:r>
          </a:p>
        </p:txBody>
      </p:sp>
      <p:sp>
        <p:nvSpPr>
          <p:cNvPr id="5" name="Half Frame 4">
            <a:extLst>
              <a:ext uri="{FF2B5EF4-FFF2-40B4-BE49-F238E27FC236}">
                <a16:creationId xmlns:a16="http://schemas.microsoft.com/office/drawing/2014/main" id="{DDA4FBA7-67B4-36CE-6F82-676BCF72C4DC}"/>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40085EB-7815-D348-2D4E-E9B7196102E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11E53F2-25C7-E37B-2B11-F465ADEB298B}"/>
              </a:ext>
            </a:extLst>
          </p:cNvPr>
          <p:cNvSpPr txBox="1"/>
          <p:nvPr/>
        </p:nvSpPr>
        <p:spPr>
          <a:xfrm>
            <a:off x="838199" y="5578682"/>
            <a:ext cx="10997120" cy="400110"/>
          </a:xfrm>
          <a:prstGeom prst="rect">
            <a:avLst/>
          </a:prstGeom>
          <a:noFill/>
        </p:spPr>
        <p:txBody>
          <a:bodyPr wrap="square" rtlCol="0">
            <a:spAutoFit/>
          </a:bodyPr>
          <a:lstStyle/>
          <a:p>
            <a:r>
              <a:rPr lang="en-US" sz="2000" dirty="0"/>
              <a:t>If students struggle to read your content, they’re spending energy on the format, not the learning.</a:t>
            </a:r>
          </a:p>
        </p:txBody>
      </p:sp>
      <p:sp>
        <p:nvSpPr>
          <p:cNvPr id="8" name="TextBox 7">
            <a:extLst>
              <a:ext uri="{FF2B5EF4-FFF2-40B4-BE49-F238E27FC236}">
                <a16:creationId xmlns:a16="http://schemas.microsoft.com/office/drawing/2014/main" id="{2BAD7744-8780-768F-2400-31E438A861E7}"/>
              </a:ext>
            </a:extLst>
          </p:cNvPr>
          <p:cNvSpPr txBox="1"/>
          <p:nvPr/>
        </p:nvSpPr>
        <p:spPr>
          <a:xfrm>
            <a:off x="838199" y="1635864"/>
            <a:ext cx="11590566" cy="3785652"/>
          </a:xfrm>
          <a:prstGeom prst="rect">
            <a:avLst/>
          </a:prstGeom>
          <a:noFill/>
        </p:spPr>
        <p:txBody>
          <a:bodyPr wrap="square" rtlCol="0">
            <a:spAutoFit/>
          </a:bodyPr>
          <a:lstStyle/>
          <a:p>
            <a:r>
              <a:rPr lang="en-US" sz="2000" b="1" dirty="0"/>
              <a:t>Accessible color means ensuring there is enough contrast between text and background so all students can read your content easily.</a:t>
            </a:r>
          </a:p>
          <a:p>
            <a:pPr marL="342900" indent="-342900">
              <a:spcBef>
                <a:spcPts val="1200"/>
              </a:spcBef>
              <a:buFont typeface="Arial" panose="020B0604020202020204" pitchFamily="34" charset="0"/>
              <a:buChar char="•"/>
            </a:pPr>
            <a:r>
              <a:rPr lang="en-US" sz="2000" dirty="0"/>
              <a:t>Low contrast makes content hard or impossible to read</a:t>
            </a:r>
          </a:p>
          <a:p>
            <a:pPr marL="342900" indent="-342900">
              <a:buFont typeface="Arial" panose="020B0604020202020204" pitchFamily="34" charset="0"/>
              <a:buChar char="•"/>
            </a:pPr>
            <a:r>
              <a:rPr lang="en-US" sz="2000" dirty="0"/>
              <a:t>Affects:</a:t>
            </a:r>
          </a:p>
          <a:p>
            <a:pPr marL="800100" lvl="1" indent="-342900">
              <a:buFont typeface="Arial" panose="020B0604020202020204" pitchFamily="34" charset="0"/>
              <a:buChar char="•"/>
            </a:pPr>
            <a:r>
              <a:rPr lang="en-US" sz="2000" dirty="0"/>
              <a:t>Students with low vision</a:t>
            </a:r>
          </a:p>
          <a:p>
            <a:pPr marL="800100" lvl="1" indent="-342900">
              <a:buFont typeface="Arial" panose="020B0604020202020204" pitchFamily="34" charset="0"/>
              <a:buChar char="•"/>
            </a:pPr>
            <a:r>
              <a:rPr lang="en-US" sz="2000" dirty="0"/>
              <a:t>Color blindness</a:t>
            </a:r>
          </a:p>
          <a:p>
            <a:pPr marL="800100" lvl="1" indent="-342900">
              <a:buFont typeface="Arial" panose="020B0604020202020204" pitchFamily="34" charset="0"/>
              <a:buChar char="•"/>
            </a:pPr>
            <a:r>
              <a:rPr lang="en-US" sz="2000" dirty="0"/>
              <a:t>Students on mobile devices or in poor lighting</a:t>
            </a:r>
          </a:p>
          <a:p>
            <a:pPr>
              <a:spcBef>
                <a:spcPts val="1200"/>
              </a:spcBef>
            </a:pPr>
            <a:r>
              <a:rPr lang="en-US" sz="2000" b="1" dirty="0"/>
              <a:t>Impacts:</a:t>
            </a:r>
          </a:p>
          <a:p>
            <a:pPr marL="342900" indent="-342900">
              <a:buFont typeface="Arial" panose="020B0604020202020204" pitchFamily="34" charset="0"/>
              <a:buChar char="•"/>
            </a:pPr>
            <a:r>
              <a:rPr lang="en-US" sz="2000" dirty="0"/>
              <a:t>Reading comprehension</a:t>
            </a:r>
          </a:p>
          <a:p>
            <a:pPr marL="342900" indent="-342900">
              <a:buFont typeface="Arial" panose="020B0604020202020204" pitchFamily="34" charset="0"/>
              <a:buChar char="•"/>
            </a:pPr>
            <a:r>
              <a:rPr lang="en-US" sz="2000" dirty="0"/>
              <a:t>Ability to follow instructions</a:t>
            </a:r>
          </a:p>
          <a:p>
            <a:pPr marL="342900" indent="-342900">
              <a:buFont typeface="Arial" panose="020B0604020202020204" pitchFamily="34" charset="0"/>
              <a:buChar char="•"/>
            </a:pPr>
            <a:r>
              <a:rPr lang="en-US" sz="2000" dirty="0"/>
              <a:t>Engagement</a:t>
            </a:r>
            <a:endParaRPr lang="en-US" sz="900" dirty="0"/>
          </a:p>
        </p:txBody>
      </p:sp>
      <p:sp>
        <p:nvSpPr>
          <p:cNvPr id="4" name="Text Placeholder 3">
            <a:extLst>
              <a:ext uri="{FF2B5EF4-FFF2-40B4-BE49-F238E27FC236}">
                <a16:creationId xmlns:a16="http://schemas.microsoft.com/office/drawing/2014/main" id="{A04DD329-08E3-B2E1-EE56-5CD06CFD136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80116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67E95-66FF-6B55-3908-9E5E8C4C6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47077-825D-128F-4F6E-353624B45CAA}"/>
              </a:ext>
            </a:extLst>
          </p:cNvPr>
          <p:cNvSpPr>
            <a:spLocks noGrp="1"/>
          </p:cNvSpPr>
          <p:nvPr>
            <p:ph type="title"/>
          </p:nvPr>
        </p:nvSpPr>
        <p:spPr/>
        <p:txBody>
          <a:bodyPr>
            <a:normAutofit/>
          </a:bodyPr>
          <a:lstStyle/>
          <a:p>
            <a:r>
              <a:rPr lang="en-US" dirty="0"/>
              <a:t>Colors: What Counts as Accessible? </a:t>
            </a:r>
          </a:p>
        </p:txBody>
      </p:sp>
      <p:sp>
        <p:nvSpPr>
          <p:cNvPr id="7" name="Text Placeholder 1">
            <a:extLst>
              <a:ext uri="{FF2B5EF4-FFF2-40B4-BE49-F238E27FC236}">
                <a16:creationId xmlns:a16="http://schemas.microsoft.com/office/drawing/2014/main" id="{4764FED0-E4F5-0717-AD05-F25F5EEB6A81}"/>
              </a:ext>
            </a:extLst>
          </p:cNvPr>
          <p:cNvSpPr>
            <a:spLocks noGrp="1"/>
          </p:cNvSpPr>
          <p:nvPr/>
        </p:nvSpPr>
        <p:spPr>
          <a:xfrm>
            <a:off x="838200" y="1667793"/>
            <a:ext cx="5157787" cy="477331"/>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r>
              <a:rPr lang="en-US" dirty="0">
                <a:latin typeface="Candara" panose="020E0502030303020204" pitchFamily="34" charset="0"/>
              </a:rPr>
              <a:t>Color</a:t>
            </a:r>
            <a:r>
              <a:rPr lang="en-US" dirty="0"/>
              <a:t> </a:t>
            </a:r>
            <a:r>
              <a:rPr lang="en-US" dirty="0">
                <a:latin typeface="Candara" panose="020E0502030303020204" pitchFamily="34" charset="0"/>
              </a:rPr>
              <a:t>Contrast</a:t>
            </a:r>
          </a:p>
        </p:txBody>
      </p:sp>
      <p:sp>
        <p:nvSpPr>
          <p:cNvPr id="8" name="Content Placeholder 2">
            <a:extLst>
              <a:ext uri="{FF2B5EF4-FFF2-40B4-BE49-F238E27FC236}">
                <a16:creationId xmlns:a16="http://schemas.microsoft.com/office/drawing/2014/main" id="{0D9D14EB-EDE0-2992-3671-8CC0955FBCD5}"/>
              </a:ext>
            </a:extLst>
          </p:cNvPr>
          <p:cNvSpPr>
            <a:spLocks noGrp="1"/>
          </p:cNvSpPr>
          <p:nvPr/>
        </p:nvSpPr>
        <p:spPr>
          <a:xfrm>
            <a:off x="838200" y="2347589"/>
            <a:ext cx="5157787" cy="36427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b="1" dirty="0">
                <a:latin typeface="Calibri" panose="020F0502020204030204" pitchFamily="34" charset="0"/>
                <a:ea typeface="Calibri" panose="020F0502020204030204" pitchFamily="34" charset="0"/>
                <a:cs typeface="Calibri" panose="020F0502020204030204" pitchFamily="34" charset="0"/>
              </a:rPr>
              <a:t>3:1 ratio</a:t>
            </a:r>
            <a:r>
              <a:rPr lang="en-US" dirty="0">
                <a:latin typeface="Calibri" panose="020F0502020204030204" pitchFamily="34" charset="0"/>
                <a:ea typeface="Calibri" panose="020F0502020204030204" pitchFamily="34" charset="0"/>
                <a:cs typeface="Calibri" panose="020F0502020204030204" pitchFamily="34" charset="0"/>
              </a:rPr>
              <a:t> for 18pt font or higher.</a:t>
            </a:r>
          </a:p>
          <a:p>
            <a:pPr>
              <a:lnSpc>
                <a:spcPct val="100000"/>
              </a:lnSpc>
            </a:pPr>
            <a:r>
              <a:rPr lang="en-US" b="1" dirty="0">
                <a:latin typeface="Calibri" panose="020F0502020204030204" pitchFamily="34" charset="0"/>
                <a:ea typeface="Calibri" panose="020F0502020204030204" pitchFamily="34" charset="0"/>
                <a:cs typeface="Calibri" panose="020F0502020204030204" pitchFamily="34" charset="0"/>
              </a:rPr>
              <a:t>4.5:1 ratio </a:t>
            </a:r>
            <a:r>
              <a:rPr lang="en-US" dirty="0">
                <a:latin typeface="Calibri" panose="020F0502020204030204" pitchFamily="34" charset="0"/>
                <a:ea typeface="Calibri" panose="020F0502020204030204" pitchFamily="34" charset="0"/>
                <a:cs typeface="Calibri" panose="020F0502020204030204" pitchFamily="34" charset="0"/>
              </a:rPr>
              <a:t>for less than 18pt font.</a:t>
            </a:r>
          </a:p>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Use contrast checker tools:</a:t>
            </a:r>
          </a:p>
          <a:p>
            <a:pPr lvl="1">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Color contrast ratio</a:t>
            </a:r>
          </a:p>
          <a:p>
            <a:pPr lvl="1">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Color blindness simulator</a:t>
            </a:r>
          </a:p>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Distinguish text from images.</a:t>
            </a:r>
          </a:p>
        </p:txBody>
      </p:sp>
      <p:sp>
        <p:nvSpPr>
          <p:cNvPr id="9" name="Text Placeholder 3">
            <a:extLst>
              <a:ext uri="{FF2B5EF4-FFF2-40B4-BE49-F238E27FC236}">
                <a16:creationId xmlns:a16="http://schemas.microsoft.com/office/drawing/2014/main" id="{A05B8832-6FB0-8C26-C112-83E2E9597F2E}"/>
              </a:ext>
            </a:extLst>
          </p:cNvPr>
          <p:cNvSpPr>
            <a:spLocks noGrp="1"/>
          </p:cNvSpPr>
          <p:nvPr/>
        </p:nvSpPr>
        <p:spPr>
          <a:xfrm>
            <a:off x="6170612" y="1667793"/>
            <a:ext cx="5183188" cy="477331"/>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00000"/>
              </a:lnSpc>
            </a:pPr>
            <a:r>
              <a:rPr lang="en-US" dirty="0">
                <a:latin typeface="Candara" panose="020E0502030303020204" pitchFamily="34" charset="0"/>
              </a:rPr>
              <a:t>Color Blindness</a:t>
            </a:r>
          </a:p>
        </p:txBody>
      </p:sp>
      <p:sp>
        <p:nvSpPr>
          <p:cNvPr id="10" name="Content Placeholder 4">
            <a:extLst>
              <a:ext uri="{FF2B5EF4-FFF2-40B4-BE49-F238E27FC236}">
                <a16:creationId xmlns:a16="http://schemas.microsoft.com/office/drawing/2014/main" id="{3ACEEEC1-414B-C9CF-756C-341839ECD4E1}"/>
              </a:ext>
            </a:extLst>
          </p:cNvPr>
          <p:cNvSpPr>
            <a:spLocks noGrp="1"/>
          </p:cNvSpPr>
          <p:nvPr/>
        </p:nvSpPr>
        <p:spPr>
          <a:xfrm>
            <a:off x="6170612" y="2347589"/>
            <a:ext cx="5183188" cy="19141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Add </a:t>
            </a:r>
            <a:r>
              <a:rPr lang="en-US" b="1" dirty="0">
                <a:latin typeface="Calibri" panose="020F0502020204030204" pitchFamily="34" charset="0"/>
                <a:ea typeface="Calibri" panose="020F0502020204030204" pitchFamily="34" charset="0"/>
                <a:cs typeface="Calibri" panose="020F0502020204030204" pitchFamily="34" charset="0"/>
              </a:rPr>
              <a:t>labels or icons </a:t>
            </a:r>
            <a:r>
              <a:rPr lang="en-US" dirty="0">
                <a:latin typeface="Calibri" panose="020F0502020204030204" pitchFamily="34" charset="0"/>
                <a:ea typeface="Calibri" panose="020F0502020204030204" pitchFamily="34" charset="0"/>
                <a:cs typeface="Calibri" panose="020F0502020204030204" pitchFamily="34" charset="0"/>
              </a:rPr>
              <a:t>for information in addition to color.</a:t>
            </a:r>
          </a:p>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Avoid </a:t>
            </a:r>
            <a:r>
              <a:rPr lang="en-US" b="1" dirty="0">
                <a:latin typeface="Calibri" panose="020F0502020204030204" pitchFamily="34" charset="0"/>
                <a:ea typeface="Calibri" panose="020F0502020204030204" pitchFamily="34" charset="0"/>
                <a:cs typeface="Calibri" panose="020F0502020204030204" pitchFamily="34" charset="0"/>
              </a:rPr>
              <a:t>red/black </a:t>
            </a:r>
            <a:r>
              <a:rPr lang="en-US" dirty="0">
                <a:latin typeface="Calibri" panose="020F0502020204030204" pitchFamily="34" charset="0"/>
                <a:ea typeface="Calibri" panose="020F0502020204030204" pitchFamily="34" charset="0"/>
                <a:cs typeface="Calibri" panose="020F0502020204030204" pitchFamily="34" charset="0"/>
              </a:rPr>
              <a:t>and </a:t>
            </a:r>
            <a:r>
              <a:rPr lang="en-US" b="1" dirty="0">
                <a:latin typeface="Calibri" panose="020F0502020204030204" pitchFamily="34" charset="0"/>
                <a:ea typeface="Calibri" panose="020F0502020204030204" pitchFamily="34" charset="0"/>
                <a:cs typeface="Calibri" panose="020F0502020204030204" pitchFamily="34" charset="0"/>
              </a:rPr>
              <a:t>red/green</a:t>
            </a:r>
            <a:r>
              <a:rPr lang="en-US" dirty="0">
                <a:latin typeface="Calibri" panose="020F0502020204030204" pitchFamily="34" charset="0"/>
                <a:ea typeface="Calibri" panose="020F0502020204030204" pitchFamily="34" charset="0"/>
                <a:cs typeface="Calibri" panose="020F0502020204030204" pitchFamily="34" charset="0"/>
              </a:rPr>
              <a:t> color</a:t>
            </a:r>
            <a:r>
              <a:rPr lang="en-US" b="1"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combinations.</a:t>
            </a:r>
          </a:p>
        </p:txBody>
      </p:sp>
      <p:pic>
        <p:nvPicPr>
          <p:cNvPr id="4098" name="Picture 2" descr="Comparing two images with text overlay, the first image is darkened so the text is accessible while the second image is bright and the text is not accessible.">
            <a:extLst>
              <a:ext uri="{FF2B5EF4-FFF2-40B4-BE49-F238E27FC236}">
                <a16:creationId xmlns:a16="http://schemas.microsoft.com/office/drawing/2014/main" id="{72C3865E-6DBC-1F5F-898E-87C4A07E78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545" y="4093689"/>
            <a:ext cx="2672601" cy="196192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omparing two images with text overlay, the first image has a solid dark background so the text is accessible while the second image is does not have a dark background and the text is not accessible.">
            <a:extLst>
              <a:ext uri="{FF2B5EF4-FFF2-40B4-BE49-F238E27FC236}">
                <a16:creationId xmlns:a16="http://schemas.microsoft.com/office/drawing/2014/main" id="{4F15BBDF-7A05-F470-225A-2BA00181D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9174" y="4093689"/>
            <a:ext cx="2642360" cy="193546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3">
            <a:extLst>
              <a:ext uri="{FF2B5EF4-FFF2-40B4-BE49-F238E27FC236}">
                <a16:creationId xmlns:a16="http://schemas.microsoft.com/office/drawing/2014/main" id="{05381EA9-FB7A-85FA-C4EA-DD39500A10AF}"/>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28259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936C-D478-02A1-14E1-6C9DF9874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FA112-8B37-5E64-80B5-3A6E5501D4A5}"/>
              </a:ext>
            </a:extLst>
          </p:cNvPr>
          <p:cNvSpPr>
            <a:spLocks noGrp="1"/>
          </p:cNvSpPr>
          <p:nvPr>
            <p:ph type="title"/>
          </p:nvPr>
        </p:nvSpPr>
        <p:spPr/>
        <p:txBody>
          <a:bodyPr/>
          <a:lstStyle/>
          <a:p>
            <a:r>
              <a:rPr lang="en-US" dirty="0">
                <a:latin typeface="Candara" panose="020E0502030303020204" pitchFamily="34" charset="0"/>
              </a:rPr>
              <a:t>Colors: Inadequate Color Contrast</a:t>
            </a:r>
          </a:p>
        </p:txBody>
      </p:sp>
      <p:sp>
        <p:nvSpPr>
          <p:cNvPr id="5" name="Half Frame 4">
            <a:extLst>
              <a:ext uri="{FF2B5EF4-FFF2-40B4-BE49-F238E27FC236}">
                <a16:creationId xmlns:a16="http://schemas.microsoft.com/office/drawing/2014/main" id="{A8F7C1EA-11A6-4A80-E0C0-36797CEA61D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95BD939-3250-B7A2-70A7-50997F8A348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wo circles, bright red and bright blue.">
            <a:extLst>
              <a:ext uri="{FF2B5EF4-FFF2-40B4-BE49-F238E27FC236}">
                <a16:creationId xmlns:a16="http://schemas.microsoft.com/office/drawing/2014/main" id="{EBBDD06B-1B08-287C-6408-AA6AA71B4092}"/>
              </a:ext>
            </a:extLst>
          </p:cNvPr>
          <p:cNvPicPr>
            <a:picLocks noChangeAspect="1"/>
          </p:cNvPicPr>
          <p:nvPr/>
        </p:nvPicPr>
        <p:blipFill>
          <a:blip r:embed="rId3"/>
          <a:stretch>
            <a:fillRect/>
          </a:stretch>
        </p:blipFill>
        <p:spPr>
          <a:xfrm>
            <a:off x="497973" y="2096185"/>
            <a:ext cx="6161905" cy="3114286"/>
          </a:xfrm>
          <a:prstGeom prst="rect">
            <a:avLst/>
          </a:prstGeom>
        </p:spPr>
      </p:pic>
      <p:sp>
        <p:nvSpPr>
          <p:cNvPr id="8" name="TextBox 7">
            <a:extLst>
              <a:ext uri="{FF2B5EF4-FFF2-40B4-BE49-F238E27FC236}">
                <a16:creationId xmlns:a16="http://schemas.microsoft.com/office/drawing/2014/main" id="{94F0CC3D-39D0-320B-F0E3-0A73A3D36BCA}"/>
              </a:ext>
            </a:extLst>
          </p:cNvPr>
          <p:cNvSpPr txBox="1"/>
          <p:nvPr/>
        </p:nvSpPr>
        <p:spPr>
          <a:xfrm>
            <a:off x="6955762" y="3429000"/>
            <a:ext cx="5026441" cy="584775"/>
          </a:xfrm>
          <a:prstGeom prst="rect">
            <a:avLst/>
          </a:prstGeom>
          <a:solidFill>
            <a:srgbClr val="6495ED"/>
          </a:solidFill>
        </p:spPr>
        <p:txBody>
          <a:bodyPr wrap="square" rtlCol="0">
            <a:spAutoFit/>
          </a:bodyPr>
          <a:lstStyle/>
          <a:p>
            <a:r>
              <a:rPr lang="en-US" sz="3200" dirty="0">
                <a:solidFill>
                  <a:srgbClr val="FF6347"/>
                </a:solidFill>
              </a:rPr>
              <a:t>You don’t want to read this. </a:t>
            </a:r>
          </a:p>
        </p:txBody>
      </p:sp>
      <p:sp>
        <p:nvSpPr>
          <p:cNvPr id="11" name="TextBox 10">
            <a:extLst>
              <a:ext uri="{FF2B5EF4-FFF2-40B4-BE49-F238E27FC236}">
                <a16:creationId xmlns:a16="http://schemas.microsoft.com/office/drawing/2014/main" id="{E08BCD3E-E9DC-FF60-4142-4FA506A12836}"/>
              </a:ext>
            </a:extLst>
          </p:cNvPr>
          <p:cNvSpPr txBox="1"/>
          <p:nvPr/>
        </p:nvSpPr>
        <p:spPr>
          <a:xfrm>
            <a:off x="6955762" y="4337469"/>
            <a:ext cx="4883085" cy="1200329"/>
          </a:xfrm>
          <a:prstGeom prst="rect">
            <a:avLst/>
          </a:prstGeom>
          <a:noFill/>
        </p:spPr>
        <p:txBody>
          <a:bodyPr wrap="square" rtlCol="0">
            <a:spAutoFit/>
          </a:bodyPr>
          <a:lstStyle/>
          <a:p>
            <a:r>
              <a:rPr lang="en-US" sz="2400" dirty="0"/>
              <a:t>The ratio for these two colors is a 1.009:1 which is barely better than comparing a color to itself (1:1).</a:t>
            </a:r>
          </a:p>
        </p:txBody>
      </p:sp>
      <p:sp>
        <p:nvSpPr>
          <p:cNvPr id="4" name="Text Placeholder 3">
            <a:extLst>
              <a:ext uri="{FF2B5EF4-FFF2-40B4-BE49-F238E27FC236}">
                <a16:creationId xmlns:a16="http://schemas.microsoft.com/office/drawing/2014/main" id="{A8EF87F8-1A9D-24DB-F654-BAB489608F3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67263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2C512-3FEF-53ED-D6DB-C1F1DC601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4C0C7-F002-38A0-8FF4-B1A72F0B6827}"/>
              </a:ext>
            </a:extLst>
          </p:cNvPr>
          <p:cNvSpPr>
            <a:spLocks noGrp="1"/>
          </p:cNvSpPr>
          <p:nvPr>
            <p:ph type="title"/>
          </p:nvPr>
        </p:nvSpPr>
        <p:spPr/>
        <p:txBody>
          <a:bodyPr/>
          <a:lstStyle/>
          <a:p>
            <a:r>
              <a:rPr lang="en-US" dirty="0">
                <a:latin typeface="Candara" panose="020E0502030303020204" pitchFamily="34" charset="0"/>
              </a:rPr>
              <a:t>Colors: Red/Green Deficiency</a:t>
            </a:r>
          </a:p>
        </p:txBody>
      </p:sp>
      <p:sp>
        <p:nvSpPr>
          <p:cNvPr id="5" name="Half Frame 4">
            <a:extLst>
              <a:ext uri="{FF2B5EF4-FFF2-40B4-BE49-F238E27FC236}">
                <a16:creationId xmlns:a16="http://schemas.microsoft.com/office/drawing/2014/main" id="{4B75D13C-AA88-46DC-9252-B22D0C5B682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192CFB3-7378-12BD-8BEF-6FF9C93EB68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1C19661-C773-35AC-13E9-1A1E17A313BC}"/>
              </a:ext>
            </a:extLst>
          </p:cNvPr>
          <p:cNvSpPr txBox="1"/>
          <p:nvPr/>
        </p:nvSpPr>
        <p:spPr>
          <a:xfrm>
            <a:off x="1881842" y="1651640"/>
            <a:ext cx="2898648" cy="2015936"/>
          </a:xfrm>
          <a:prstGeom prst="rect">
            <a:avLst/>
          </a:prstGeom>
          <a:solidFill>
            <a:schemeClr val="tx1"/>
          </a:solidFill>
        </p:spPr>
        <p:txBody>
          <a:bodyPr wrap="square" rtlCol="0">
            <a:spAutoFit/>
          </a:bodyPr>
          <a:lstStyle/>
          <a:p>
            <a:r>
              <a:rPr lang="en-US" sz="12500" dirty="0">
                <a:solidFill>
                  <a:srgbClr val="FF0000"/>
                </a:solidFill>
              </a:rPr>
              <a:t>Red</a:t>
            </a:r>
            <a:endParaRPr lang="en-US" sz="15000" dirty="0">
              <a:solidFill>
                <a:srgbClr val="FF0000"/>
              </a:solidFill>
            </a:endParaRPr>
          </a:p>
        </p:txBody>
      </p:sp>
      <p:sp>
        <p:nvSpPr>
          <p:cNvPr id="7" name="TextBox 6">
            <a:extLst>
              <a:ext uri="{FF2B5EF4-FFF2-40B4-BE49-F238E27FC236}">
                <a16:creationId xmlns:a16="http://schemas.microsoft.com/office/drawing/2014/main" id="{7A4E24D7-B80C-6060-61BE-0843A1769B84}"/>
              </a:ext>
            </a:extLst>
          </p:cNvPr>
          <p:cNvSpPr txBox="1"/>
          <p:nvPr/>
        </p:nvSpPr>
        <p:spPr>
          <a:xfrm>
            <a:off x="6119754" y="1651640"/>
            <a:ext cx="2898347" cy="2015936"/>
          </a:xfrm>
          <a:prstGeom prst="rect">
            <a:avLst/>
          </a:prstGeom>
          <a:solidFill>
            <a:schemeClr val="accent6">
              <a:lumMod val="50000"/>
            </a:schemeClr>
          </a:solidFill>
        </p:spPr>
        <p:txBody>
          <a:bodyPr wrap="square" rtlCol="0">
            <a:spAutoFit/>
          </a:bodyPr>
          <a:lstStyle/>
          <a:p>
            <a:r>
              <a:rPr lang="en-US" sz="12500" dirty="0">
                <a:solidFill>
                  <a:srgbClr val="FF0000"/>
                </a:solidFill>
              </a:rPr>
              <a:t>Red</a:t>
            </a:r>
            <a:endParaRPr lang="en-US" sz="15000" dirty="0">
              <a:solidFill>
                <a:srgbClr val="FF0000"/>
              </a:solidFill>
            </a:endParaRPr>
          </a:p>
        </p:txBody>
      </p:sp>
      <p:pic>
        <p:nvPicPr>
          <p:cNvPr id="8" name="Picture 7" descr="Screenshot simulating color blindness for red text on either a black or green background.">
            <a:extLst>
              <a:ext uri="{FF2B5EF4-FFF2-40B4-BE49-F238E27FC236}">
                <a16:creationId xmlns:a16="http://schemas.microsoft.com/office/drawing/2014/main" id="{832C299E-9B3C-811E-74C4-8850FE8F1B1F}"/>
              </a:ext>
            </a:extLst>
          </p:cNvPr>
          <p:cNvPicPr>
            <a:picLocks noChangeAspect="1"/>
          </p:cNvPicPr>
          <p:nvPr/>
        </p:nvPicPr>
        <p:blipFill>
          <a:blip r:embed="rId2"/>
          <a:stretch>
            <a:fillRect/>
          </a:stretch>
        </p:blipFill>
        <p:spPr>
          <a:xfrm>
            <a:off x="1862052" y="3738600"/>
            <a:ext cx="7523413" cy="2505002"/>
          </a:xfrm>
          <a:prstGeom prst="rect">
            <a:avLst/>
          </a:prstGeom>
        </p:spPr>
      </p:pic>
      <p:sp>
        <p:nvSpPr>
          <p:cNvPr id="4" name="Text Placeholder 3">
            <a:extLst>
              <a:ext uri="{FF2B5EF4-FFF2-40B4-BE49-F238E27FC236}">
                <a16:creationId xmlns:a16="http://schemas.microsoft.com/office/drawing/2014/main" id="{1053324B-9287-3B88-3C90-E7331F6E3BCA}"/>
              </a:ext>
              <a:ext uri="{C183D7F6-B498-43B3-948B-1728B52AA6E4}">
                <adec:decorative xmlns:adec="http://schemas.microsoft.com/office/drawing/2017/decorative" val="1"/>
              </a:ext>
            </a:extLst>
          </p:cNvPr>
          <p:cNvSpPr>
            <a:spLocks noGrp="1"/>
          </p:cNvSpPr>
          <p:nvPr>
            <p:ph type="body" sz="quarter" idx="14"/>
          </p:nvPr>
        </p:nvSpPr>
        <p:spPr>
          <a:xfrm>
            <a:off x="3130062" y="6359679"/>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94868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995F5-4D2D-59D9-7C79-02D663B7F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6277D-4EA9-5226-6C34-CA5A4871F2D9}"/>
              </a:ext>
            </a:extLst>
          </p:cNvPr>
          <p:cNvSpPr>
            <a:spLocks noGrp="1"/>
          </p:cNvSpPr>
          <p:nvPr>
            <p:ph type="title"/>
          </p:nvPr>
        </p:nvSpPr>
        <p:spPr>
          <a:xfrm>
            <a:off x="286810" y="681038"/>
            <a:ext cx="11691181" cy="797660"/>
          </a:xfrm>
        </p:spPr>
        <p:txBody>
          <a:bodyPr>
            <a:normAutofit fontScale="90000"/>
          </a:bodyPr>
          <a:lstStyle/>
          <a:p>
            <a:r>
              <a:rPr lang="en-US" dirty="0">
                <a:latin typeface="Candara" panose="020E0502030303020204" pitchFamily="34" charset="0"/>
              </a:rPr>
              <a:t>Why Do We Need to Create an Accessible Classroom?</a:t>
            </a:r>
          </a:p>
        </p:txBody>
      </p:sp>
      <p:sp>
        <p:nvSpPr>
          <p:cNvPr id="5" name="Half Frame 4">
            <a:extLst>
              <a:ext uri="{FF2B5EF4-FFF2-40B4-BE49-F238E27FC236}">
                <a16:creationId xmlns:a16="http://schemas.microsoft.com/office/drawing/2014/main" id="{C39394E4-DDA7-7376-6F21-8D3C16255D4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246FA795-9C87-0526-F157-5579D89F2C3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5946CDB-27D3-8BC2-29B5-845EC993BD37}"/>
              </a:ext>
            </a:extLst>
          </p:cNvPr>
          <p:cNvSpPr txBox="1"/>
          <p:nvPr/>
        </p:nvSpPr>
        <p:spPr>
          <a:xfrm>
            <a:off x="286810" y="1790404"/>
            <a:ext cx="5527132" cy="369332"/>
          </a:xfrm>
          <a:prstGeom prst="rect">
            <a:avLst/>
          </a:prstGeom>
          <a:noFill/>
        </p:spPr>
        <p:txBody>
          <a:bodyPr wrap="square" rtlCol="0">
            <a:spAutoFit/>
          </a:bodyPr>
          <a:lstStyle/>
          <a:p>
            <a:pPr defTabSz="777240">
              <a:spcAft>
                <a:spcPts val="600"/>
              </a:spcAft>
            </a:pPr>
            <a:r>
              <a:rPr lang="en-US" kern="1200" dirty="0">
                <a:solidFill>
                  <a:schemeClr val="tx1"/>
                </a:solidFill>
                <a:latin typeface="+mn-lt"/>
                <a:ea typeface="+mn-ea"/>
                <a:cs typeface="+mn-cs"/>
              </a:rPr>
              <a:t>Hoby Wedler: PhD Chemistry UC Davis, Blind at Birth</a:t>
            </a:r>
            <a:endParaRPr lang="en-US" sz="2400" dirty="0"/>
          </a:p>
        </p:txBody>
      </p:sp>
      <p:pic>
        <p:nvPicPr>
          <p:cNvPr id="9" name="Picture 8" descr="Hoby Wedler, PhD Chemistry">
            <a:extLst>
              <a:ext uri="{FF2B5EF4-FFF2-40B4-BE49-F238E27FC236}">
                <a16:creationId xmlns:a16="http://schemas.microsoft.com/office/drawing/2014/main" id="{F627E58F-1B39-E296-5CD1-55A66643EEFD}"/>
              </a:ext>
            </a:extLst>
          </p:cNvPr>
          <p:cNvPicPr>
            <a:picLocks noChangeAspect="1"/>
          </p:cNvPicPr>
          <p:nvPr/>
        </p:nvPicPr>
        <p:blipFill>
          <a:blip r:embed="rId2"/>
          <a:stretch>
            <a:fillRect/>
          </a:stretch>
        </p:blipFill>
        <p:spPr>
          <a:xfrm>
            <a:off x="428620" y="2160920"/>
            <a:ext cx="5243513" cy="3952067"/>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FA124833-58EE-CD3F-B59C-D94A8C1CCBE7}"/>
              </a:ext>
            </a:extLst>
          </p:cNvPr>
          <p:cNvSpPr txBox="1"/>
          <p:nvPr/>
        </p:nvSpPr>
        <p:spPr>
          <a:xfrm>
            <a:off x="6310311" y="1445410"/>
            <a:ext cx="5310882" cy="646331"/>
          </a:xfrm>
          <a:prstGeom prst="rect">
            <a:avLst/>
          </a:prstGeom>
          <a:noFill/>
        </p:spPr>
        <p:txBody>
          <a:bodyPr wrap="square" rtlCol="0">
            <a:spAutoFit/>
          </a:bodyPr>
          <a:lstStyle/>
          <a:p>
            <a:pPr algn="ctr" defTabSz="777240">
              <a:spcAft>
                <a:spcPts val="600"/>
              </a:spcAft>
            </a:pPr>
            <a:r>
              <a:rPr lang="en-US" kern="1200" dirty="0">
                <a:solidFill>
                  <a:schemeClr val="tx1"/>
                </a:solidFill>
              </a:rPr>
              <a:t>Evelyn Glennie: Percussionist performed with Philharmonic Orchestra, Deaf at 12</a:t>
            </a:r>
            <a:endParaRPr lang="en-US" dirty="0"/>
          </a:p>
        </p:txBody>
      </p:sp>
      <p:pic>
        <p:nvPicPr>
          <p:cNvPr id="14" name="Picture 13" descr="Evelyn Glennie Percussionist">
            <a:extLst>
              <a:ext uri="{FF2B5EF4-FFF2-40B4-BE49-F238E27FC236}">
                <a16:creationId xmlns:a16="http://schemas.microsoft.com/office/drawing/2014/main" id="{2E2051F9-F77A-12D5-7DF1-16464D5899AA}"/>
              </a:ext>
            </a:extLst>
          </p:cNvPr>
          <p:cNvPicPr>
            <a:picLocks noChangeAspect="1"/>
          </p:cNvPicPr>
          <p:nvPr/>
        </p:nvPicPr>
        <p:blipFill>
          <a:blip r:embed="rId3"/>
          <a:stretch>
            <a:fillRect/>
          </a:stretch>
        </p:blipFill>
        <p:spPr>
          <a:xfrm>
            <a:off x="6096000" y="2160920"/>
            <a:ext cx="5728116" cy="3950208"/>
          </a:xfrm>
          <a:prstGeom prst="rect">
            <a:avLst/>
          </a:prstGeom>
          <a:ln>
            <a:noFill/>
          </a:ln>
          <a:effectLst>
            <a:outerShdw blurRad="292100" dist="139700" dir="2700000" algn="tl" rotWithShape="0">
              <a:srgbClr val="333333">
                <a:alpha val="65000"/>
              </a:srgbClr>
            </a:outerShdw>
          </a:effectLst>
        </p:spPr>
      </p:pic>
      <p:sp>
        <p:nvSpPr>
          <p:cNvPr id="4" name="Text Placeholder 3">
            <a:extLst>
              <a:ext uri="{FF2B5EF4-FFF2-40B4-BE49-F238E27FC236}">
                <a16:creationId xmlns:a16="http://schemas.microsoft.com/office/drawing/2014/main" id="{8CD6F07A-FEC1-D3AB-C4F4-855EF19B9EE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76616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82494-B8B2-BACA-CE90-08E0E119D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3E57D-23C3-62CC-4214-8A0E8945F47A}"/>
              </a:ext>
            </a:extLst>
          </p:cNvPr>
          <p:cNvSpPr>
            <a:spLocks noGrp="1"/>
          </p:cNvSpPr>
          <p:nvPr>
            <p:ph type="title"/>
          </p:nvPr>
        </p:nvSpPr>
        <p:spPr/>
        <p:txBody>
          <a:bodyPr/>
          <a:lstStyle/>
          <a:p>
            <a:r>
              <a:rPr lang="en-US" dirty="0">
                <a:latin typeface="Candara" panose="020E0502030303020204" pitchFamily="34" charset="0"/>
              </a:rPr>
              <a:t>Colors: Inaccessible Colors</a:t>
            </a:r>
          </a:p>
        </p:txBody>
      </p:sp>
      <p:sp>
        <p:nvSpPr>
          <p:cNvPr id="5" name="Half Frame 4">
            <a:extLst>
              <a:ext uri="{FF2B5EF4-FFF2-40B4-BE49-F238E27FC236}">
                <a16:creationId xmlns:a16="http://schemas.microsoft.com/office/drawing/2014/main" id="{32DF7A39-D8BD-FE4A-8D65-1ED1C86D1B0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533B498-586B-4F66-5235-2E2426C37B80}"/>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5EF38F4-46F5-DFB6-DE43-5CFCFB930268}"/>
              </a:ext>
            </a:extLst>
          </p:cNvPr>
          <p:cNvSpPr txBox="1"/>
          <p:nvPr/>
        </p:nvSpPr>
        <p:spPr>
          <a:xfrm>
            <a:off x="838199" y="1715343"/>
            <a:ext cx="6547757" cy="461665"/>
          </a:xfrm>
          <a:prstGeom prst="rect">
            <a:avLst/>
          </a:prstGeom>
          <a:noFill/>
        </p:spPr>
        <p:txBody>
          <a:bodyPr wrap="square" rtlCol="0">
            <a:spAutoFit/>
          </a:bodyPr>
          <a:lstStyle/>
          <a:p>
            <a:r>
              <a:rPr lang="en-US" sz="2400" b="1" dirty="0"/>
              <a:t>Don’t use color alone to convey information</a:t>
            </a:r>
          </a:p>
        </p:txBody>
      </p:sp>
      <p:pic>
        <p:nvPicPr>
          <p:cNvPr id="9" name="Picture 8" descr="Inaccessible pie chart using only color to convey information.">
            <a:extLst>
              <a:ext uri="{FF2B5EF4-FFF2-40B4-BE49-F238E27FC236}">
                <a16:creationId xmlns:a16="http://schemas.microsoft.com/office/drawing/2014/main" id="{C62D57CA-BDDD-773A-2909-5AB2DBC7BEA8}"/>
              </a:ext>
            </a:extLst>
          </p:cNvPr>
          <p:cNvPicPr>
            <a:picLocks noChangeAspect="1"/>
          </p:cNvPicPr>
          <p:nvPr/>
        </p:nvPicPr>
        <p:blipFill>
          <a:blip r:embed="rId2"/>
          <a:stretch>
            <a:fillRect/>
          </a:stretch>
        </p:blipFill>
        <p:spPr>
          <a:xfrm>
            <a:off x="838199" y="2441336"/>
            <a:ext cx="3458747" cy="3473312"/>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10" name="Picture 9" descr="The same inaccessible pie chart using only color to convey information and what is looks like to someone with Red/Green deficiency.">
            <a:extLst>
              <a:ext uri="{FF2B5EF4-FFF2-40B4-BE49-F238E27FC236}">
                <a16:creationId xmlns:a16="http://schemas.microsoft.com/office/drawing/2014/main" id="{58D2771A-D658-6AB3-0643-90D6D686D115}"/>
              </a:ext>
            </a:extLst>
          </p:cNvPr>
          <p:cNvPicPr>
            <a:picLocks noChangeAspect="1"/>
          </p:cNvPicPr>
          <p:nvPr/>
        </p:nvPicPr>
        <p:blipFill>
          <a:blip r:embed="rId3"/>
          <a:stretch>
            <a:fillRect/>
          </a:stretch>
        </p:blipFill>
        <p:spPr>
          <a:xfrm>
            <a:off x="4416193" y="2439928"/>
            <a:ext cx="3359615" cy="347472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12" name="Picture 11" descr="The same accessible pie chart using color and words to convey information and what is looks like to someone with Red/Green deficiency.">
            <a:extLst>
              <a:ext uri="{FF2B5EF4-FFF2-40B4-BE49-F238E27FC236}">
                <a16:creationId xmlns:a16="http://schemas.microsoft.com/office/drawing/2014/main" id="{0D231593-3D2F-AD92-6AE1-43FF5DD4CF4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895056" y="2439928"/>
            <a:ext cx="3509468" cy="347472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4" name="Text Placeholder 3">
            <a:extLst>
              <a:ext uri="{FF2B5EF4-FFF2-40B4-BE49-F238E27FC236}">
                <a16:creationId xmlns:a16="http://schemas.microsoft.com/office/drawing/2014/main" id="{97972277-F8EB-4851-24C1-F4AA285AA7FF}"/>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08958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53FD-AA1D-9FB7-8407-915E04C57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B99E9-7D98-17D6-04A7-79BC3FFE8E27}"/>
              </a:ext>
            </a:extLst>
          </p:cNvPr>
          <p:cNvSpPr>
            <a:spLocks noGrp="1"/>
          </p:cNvSpPr>
          <p:nvPr>
            <p:ph type="title"/>
          </p:nvPr>
        </p:nvSpPr>
        <p:spPr/>
        <p:txBody>
          <a:bodyPr>
            <a:normAutofit/>
          </a:bodyPr>
          <a:lstStyle/>
          <a:p>
            <a:r>
              <a:rPr lang="en-US" dirty="0"/>
              <a:t>Colors:  Tools to Check Accessibility</a:t>
            </a:r>
          </a:p>
        </p:txBody>
      </p:sp>
      <p:sp>
        <p:nvSpPr>
          <p:cNvPr id="9" name="Text Placeholder 3">
            <a:extLst>
              <a:ext uri="{FF2B5EF4-FFF2-40B4-BE49-F238E27FC236}">
                <a16:creationId xmlns:a16="http://schemas.microsoft.com/office/drawing/2014/main" id="{85958935-B8F0-C4CE-9EDE-5E3A6D6A4E1D}"/>
              </a:ext>
            </a:extLst>
          </p:cNvPr>
          <p:cNvSpPr>
            <a:spLocks noGrp="1"/>
          </p:cNvSpPr>
          <p:nvPr/>
        </p:nvSpPr>
        <p:spPr>
          <a:xfrm>
            <a:off x="741702" y="2034394"/>
            <a:ext cx="3932237" cy="363829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2"/>
              </a:rPr>
              <a:t>WebAIM Website</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3"/>
              </a:rPr>
              <a:t>Contrast Grid</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err="1">
                <a:latin typeface="Calibri" panose="020F0502020204030204" pitchFamily="34" charset="0"/>
                <a:ea typeface="Calibri" panose="020F0502020204030204" pitchFamily="34" charset="0"/>
                <a:cs typeface="Calibri" panose="020F0502020204030204" pitchFamily="34" charset="0"/>
                <a:hlinkClick r:id="rId4"/>
              </a:rPr>
              <a:t>Colour</a:t>
            </a:r>
            <a:r>
              <a:rPr lang="en-US" sz="2400" dirty="0">
                <a:latin typeface="Calibri" panose="020F0502020204030204" pitchFamily="34" charset="0"/>
                <a:ea typeface="Calibri" panose="020F0502020204030204" pitchFamily="34" charset="0"/>
                <a:cs typeface="Calibri" panose="020F0502020204030204" pitchFamily="34" charset="0"/>
                <a:hlinkClick r:id="rId4"/>
              </a:rPr>
              <a:t> Contrast </a:t>
            </a:r>
            <a:r>
              <a:rPr lang="en-US" sz="2400" dirty="0" err="1">
                <a:latin typeface="Calibri" panose="020F0502020204030204" pitchFamily="34" charset="0"/>
                <a:ea typeface="Calibri" panose="020F0502020204030204" pitchFamily="34" charset="0"/>
                <a:cs typeface="Calibri" panose="020F0502020204030204" pitchFamily="34" charset="0"/>
                <a:hlinkClick r:id="rId4"/>
              </a:rPr>
              <a:t>Analyser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hlinkClick r:id="rId5"/>
              </a:rPr>
              <a:t>Color Contrast Pal</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err="1">
                <a:latin typeface="Calibri" panose="020F0502020204030204" pitchFamily="34" charset="0"/>
                <a:ea typeface="Calibri" panose="020F0502020204030204" pitchFamily="34" charset="0"/>
                <a:cs typeface="Calibri" panose="020F0502020204030204" pitchFamily="34" charset="0"/>
                <a:hlinkClick r:id="rId6"/>
              </a:rPr>
              <a:t>Coolors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Browser Extensions such as </a:t>
            </a:r>
            <a:r>
              <a:rPr lang="en-US" sz="2400" dirty="0">
                <a:latin typeface="Calibri" panose="020F0502020204030204" pitchFamily="34" charset="0"/>
                <a:ea typeface="Calibri" panose="020F0502020204030204" pitchFamily="34" charset="0"/>
                <a:cs typeface="Calibri" panose="020F0502020204030204" pitchFamily="34" charset="0"/>
                <a:hlinkClick r:id="rId7"/>
              </a:rPr>
              <a:t>Web Disability Simulator</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B57E3472-2160-1E4E-6B38-55E64C55F9D6}"/>
              </a:ext>
              <a:ext uri="{C183D7F6-B498-43B3-948B-1728B52AA6E4}">
                <adec:decorative xmlns:adec="http://schemas.microsoft.com/office/drawing/2017/decorative" val="1"/>
              </a:ext>
            </a:extLst>
          </p:cNvPr>
          <p:cNvSpPr>
            <a:spLocks noGrp="1"/>
          </p:cNvSpPr>
          <p:nvPr>
            <p:ph type="body" sz="quarter" idx="14"/>
          </p:nvPr>
        </p:nvSpPr>
        <p:spPr>
          <a:xfrm>
            <a:off x="3130062" y="6350252"/>
            <a:ext cx="8223738" cy="334457"/>
          </a:xfrm>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5124" name="Picture 4">
            <a:extLst>
              <a:ext uri="{FF2B5EF4-FFF2-40B4-BE49-F238E27FC236}">
                <a16:creationId xmlns:a16="http://schemas.microsoft.com/office/drawing/2014/main" id="{FD9939A8-DCE6-5A25-D774-F4E49BE67390}"/>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8968" y="1926393"/>
            <a:ext cx="5201330" cy="3005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297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9873A-6C37-72AA-257E-8F8F99EA4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19CDD-240E-FAE6-5B2B-D09986853C67}"/>
              </a:ext>
            </a:extLst>
          </p:cNvPr>
          <p:cNvSpPr>
            <a:spLocks noGrp="1"/>
          </p:cNvSpPr>
          <p:nvPr>
            <p:ph type="title"/>
          </p:nvPr>
        </p:nvSpPr>
        <p:spPr>
          <a:xfrm>
            <a:off x="838199" y="681038"/>
            <a:ext cx="10997119" cy="797660"/>
          </a:xfrm>
        </p:spPr>
        <p:txBody>
          <a:bodyPr>
            <a:normAutofit fontScale="90000"/>
          </a:bodyPr>
          <a:lstStyle/>
          <a:p>
            <a:r>
              <a:rPr lang="en-US" dirty="0">
                <a:latin typeface="Candara" panose="020E0502030303020204" pitchFamily="34" charset="0"/>
              </a:rPr>
              <a:t>High Impact Change 5: Use Accessibility Checkers</a:t>
            </a:r>
          </a:p>
        </p:txBody>
      </p:sp>
      <p:sp>
        <p:nvSpPr>
          <p:cNvPr id="5" name="Half Frame 4">
            <a:extLst>
              <a:ext uri="{FF2B5EF4-FFF2-40B4-BE49-F238E27FC236}">
                <a16:creationId xmlns:a16="http://schemas.microsoft.com/office/drawing/2014/main" id="{6D53A23C-16B0-4365-5E8D-D2C70D8FFBF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A118FB2-59B9-596E-94AE-6E237C061747}"/>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C146811-B58C-9170-2DA2-C2900419CC9A}"/>
              </a:ext>
            </a:extLst>
          </p:cNvPr>
          <p:cNvSpPr txBox="1"/>
          <p:nvPr/>
        </p:nvSpPr>
        <p:spPr>
          <a:xfrm>
            <a:off x="838199" y="1635864"/>
            <a:ext cx="11590566" cy="4093428"/>
          </a:xfrm>
          <a:prstGeom prst="rect">
            <a:avLst/>
          </a:prstGeom>
          <a:noFill/>
        </p:spPr>
        <p:txBody>
          <a:bodyPr wrap="square" rtlCol="0">
            <a:spAutoFit/>
          </a:bodyPr>
          <a:lstStyle/>
          <a:p>
            <a:r>
              <a:rPr lang="en-US" sz="2000" b="1" dirty="0"/>
              <a:t>Use the built-in accessibility checkers in tools like Word, PowerPoint, and Blackboard to quickly identify and fix common </a:t>
            </a:r>
            <a:r>
              <a:rPr lang="en-US" sz="2000" b="1" dirty="0" err="1"/>
              <a:t>issues</a:t>
            </a:r>
            <a:r>
              <a:rPr lang="en-US" sz="2000" dirty="0" err="1"/>
              <a:t>Low</a:t>
            </a:r>
            <a:r>
              <a:rPr lang="en-US" sz="2000" dirty="0"/>
              <a:t> contrast makes content hard or impossible to read</a:t>
            </a:r>
          </a:p>
          <a:p>
            <a:pPr marL="342900" indent="-342900">
              <a:spcBef>
                <a:spcPts val="1200"/>
              </a:spcBef>
              <a:buFont typeface="Arial" panose="020B0604020202020204" pitchFamily="34" charset="0"/>
              <a:buChar char="•"/>
            </a:pPr>
            <a:r>
              <a:rPr lang="en-US" sz="2000" dirty="0"/>
              <a:t>Where to find them:</a:t>
            </a:r>
          </a:p>
          <a:p>
            <a:pPr marL="800100" lvl="1" indent="-342900">
              <a:buFont typeface="Arial" panose="020B0604020202020204" pitchFamily="34" charset="0"/>
              <a:buChar char="•"/>
            </a:pPr>
            <a:r>
              <a:rPr lang="en-US" sz="2000" dirty="0"/>
              <a:t>Word/PowerPoint: Review </a:t>
            </a:r>
            <a:r>
              <a:rPr lang="en-US" sz="2000" dirty="0">
                <a:sym typeface="Wingdings" panose="05000000000000000000" pitchFamily="2" charset="2"/>
              </a:rPr>
              <a:t> Check Accessibility</a:t>
            </a:r>
            <a:endParaRPr lang="en-US" sz="2000" dirty="0"/>
          </a:p>
          <a:p>
            <a:pPr marL="800100" lvl="1" indent="-342900">
              <a:buFont typeface="Arial" panose="020B0604020202020204" pitchFamily="34" charset="0"/>
              <a:buChar char="•"/>
            </a:pPr>
            <a:r>
              <a:rPr lang="en-US" sz="2000" dirty="0"/>
              <a:t>Blackboard Ally:</a:t>
            </a:r>
            <a:r>
              <a:rPr lang="en-US" sz="2000" dirty="0">
                <a:sym typeface="Wingdings" panose="05000000000000000000" pitchFamily="2" charset="2"/>
              </a:rPr>
              <a:t> Accessibility indicators and Books &amp; Tools  Accessibility Report LTI 1.3</a:t>
            </a:r>
            <a:endParaRPr lang="en-US" sz="2000" dirty="0"/>
          </a:p>
          <a:p>
            <a:pPr marL="800100" lvl="1" indent="-342900">
              <a:buFont typeface="Arial" panose="020B0604020202020204" pitchFamily="34" charset="0"/>
              <a:buChar char="•"/>
            </a:pPr>
            <a:r>
              <a:rPr lang="en-US" sz="2000" dirty="0"/>
              <a:t>Students on mobile devices or in poor lighting</a:t>
            </a:r>
          </a:p>
          <a:p>
            <a:pPr>
              <a:spcBef>
                <a:spcPts val="1200"/>
              </a:spcBef>
            </a:pPr>
            <a:r>
              <a:rPr lang="en-US" sz="2000" b="1" dirty="0"/>
              <a:t>Helps you catch:</a:t>
            </a:r>
          </a:p>
          <a:p>
            <a:pPr marL="342900" indent="-342900">
              <a:buFont typeface="Arial" panose="020B0604020202020204" pitchFamily="34" charset="0"/>
              <a:buChar char="•"/>
            </a:pPr>
            <a:r>
              <a:rPr lang="en-US" sz="2000" dirty="0"/>
              <a:t>Missing alt text</a:t>
            </a:r>
          </a:p>
          <a:p>
            <a:pPr marL="342900" indent="-342900">
              <a:buFont typeface="Arial" panose="020B0604020202020204" pitchFamily="34" charset="0"/>
              <a:buChar char="•"/>
            </a:pPr>
            <a:r>
              <a:rPr lang="en-US" sz="2000" dirty="0"/>
              <a:t>Poor heading structure</a:t>
            </a:r>
          </a:p>
          <a:p>
            <a:pPr marL="342900" indent="-342900">
              <a:buFont typeface="Arial" panose="020B0604020202020204" pitchFamily="34" charset="0"/>
              <a:buChar char="•"/>
            </a:pPr>
            <a:r>
              <a:rPr lang="en-US" sz="2000" dirty="0"/>
              <a:t>Low color contrast</a:t>
            </a:r>
          </a:p>
          <a:p>
            <a:pPr marL="342900" indent="-342900">
              <a:buFont typeface="Arial" panose="020B0604020202020204" pitchFamily="34" charset="0"/>
              <a:buChar char="•"/>
            </a:pPr>
            <a:r>
              <a:rPr lang="en-US" sz="2000" dirty="0"/>
              <a:t>Missing table headers</a:t>
            </a:r>
          </a:p>
          <a:p>
            <a:pPr marL="342900" indent="-342900">
              <a:buFont typeface="Arial" panose="020B0604020202020204" pitchFamily="34" charset="0"/>
              <a:buChar char="•"/>
            </a:pPr>
            <a:r>
              <a:rPr lang="en-US" sz="2000" dirty="0"/>
              <a:t>Reading order issues</a:t>
            </a:r>
            <a:endParaRPr lang="en-US" sz="900" dirty="0"/>
          </a:p>
        </p:txBody>
      </p:sp>
      <p:sp>
        <p:nvSpPr>
          <p:cNvPr id="4" name="Text Placeholder 3">
            <a:extLst>
              <a:ext uri="{FF2B5EF4-FFF2-40B4-BE49-F238E27FC236}">
                <a16:creationId xmlns:a16="http://schemas.microsoft.com/office/drawing/2014/main" id="{A010EAB4-534A-D11D-E1FA-C0AEAB0F575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64898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450B3-87D8-4B38-39D9-997B7812B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82D56-B8FC-B9E0-BEF9-27A624AFF361}"/>
              </a:ext>
            </a:extLst>
          </p:cNvPr>
          <p:cNvSpPr>
            <a:spLocks noGrp="1"/>
          </p:cNvSpPr>
          <p:nvPr>
            <p:ph type="title"/>
          </p:nvPr>
        </p:nvSpPr>
        <p:spPr/>
        <p:txBody>
          <a:bodyPr/>
          <a:lstStyle/>
          <a:p>
            <a:r>
              <a:rPr lang="en-US" dirty="0">
                <a:latin typeface="Candara" panose="020E0502030303020204" pitchFamily="34" charset="0"/>
              </a:rPr>
              <a:t>Blackboard Ally (1/3)</a:t>
            </a:r>
          </a:p>
        </p:txBody>
      </p:sp>
      <p:sp>
        <p:nvSpPr>
          <p:cNvPr id="5" name="Half Frame 4">
            <a:extLst>
              <a:ext uri="{FF2B5EF4-FFF2-40B4-BE49-F238E27FC236}">
                <a16:creationId xmlns:a16="http://schemas.microsoft.com/office/drawing/2014/main" id="{866E57C0-ABFC-59EC-F9DD-126DEEE0015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2EC9B51-DCE6-DBD8-7A05-056C0CBC6A4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ashboard screenshot displaying course accessibility score of 71% for Testing Karen Skudlarek. Features a colorful donut chart breaking down 106 course content items by type, including PDF documents, presentations, and videos, alongside sections showing 14 content items with easiest issues to fix and 25 items with plus issues scoring content.">
            <a:extLst>
              <a:ext uri="{FF2B5EF4-FFF2-40B4-BE49-F238E27FC236}">
                <a16:creationId xmlns:a16="http://schemas.microsoft.com/office/drawing/2014/main" id="{EF72DFDC-F017-A2E7-5B56-CDA745AB2F67}"/>
              </a:ext>
            </a:extLst>
          </p:cNvPr>
          <p:cNvPicPr>
            <a:picLocks noChangeAspect="1"/>
          </p:cNvPicPr>
          <p:nvPr/>
        </p:nvPicPr>
        <p:blipFill>
          <a:blip r:embed="rId2"/>
          <a:stretch>
            <a:fillRect/>
          </a:stretch>
        </p:blipFill>
        <p:spPr>
          <a:xfrm>
            <a:off x="419098" y="1869111"/>
            <a:ext cx="11353803" cy="3642084"/>
          </a:xfrm>
          <a:prstGeom prst="rect">
            <a:avLst/>
          </a:prstGeom>
          <a:ln>
            <a:noFill/>
          </a:ln>
          <a:effectLst>
            <a:outerShdw blurRad="292100" dist="139700" dir="2700000" algn="tl" rotWithShape="0">
              <a:srgbClr val="333333">
                <a:alpha val="65000"/>
              </a:srgbClr>
            </a:outerShdw>
          </a:effectLst>
        </p:spPr>
      </p:pic>
      <p:sp>
        <p:nvSpPr>
          <p:cNvPr id="4" name="Text Placeholder 3">
            <a:extLst>
              <a:ext uri="{FF2B5EF4-FFF2-40B4-BE49-F238E27FC236}">
                <a16:creationId xmlns:a16="http://schemas.microsoft.com/office/drawing/2014/main" id="{96F7C1A4-DC83-9B2A-794A-2DAF443310FF}"/>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717901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58EFD-C3D8-178B-9AB3-73C9559D1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F43E2-752F-06B8-3177-41DE4E88993E}"/>
              </a:ext>
            </a:extLst>
          </p:cNvPr>
          <p:cNvSpPr>
            <a:spLocks noGrp="1"/>
          </p:cNvSpPr>
          <p:nvPr>
            <p:ph type="title"/>
          </p:nvPr>
        </p:nvSpPr>
        <p:spPr/>
        <p:txBody>
          <a:bodyPr/>
          <a:lstStyle/>
          <a:p>
            <a:r>
              <a:rPr lang="en-US" dirty="0">
                <a:latin typeface="Candara" panose="020E0502030303020204" pitchFamily="34" charset="0"/>
              </a:rPr>
              <a:t>Blackboard Ally (2/3)</a:t>
            </a:r>
          </a:p>
        </p:txBody>
      </p:sp>
      <p:sp>
        <p:nvSpPr>
          <p:cNvPr id="5" name="Half Frame 4">
            <a:extLst>
              <a:ext uri="{FF2B5EF4-FFF2-40B4-BE49-F238E27FC236}">
                <a16:creationId xmlns:a16="http://schemas.microsoft.com/office/drawing/2014/main" id="{68BFF276-DB91-0011-1AC0-552109D2B95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1D247693-E9F2-A18C-7B18-22FEB3B5562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table listing remaining accessibility issues in a document, categorized by severity, issue description, and number of affected content items. The table highlights 10 issues, including contrast problems (39 items), untagged content (23 items), missing image descriptions (12 items), and missing document title (30 items), with warning and flag icons indicating severity levels.">
            <a:extLst>
              <a:ext uri="{FF2B5EF4-FFF2-40B4-BE49-F238E27FC236}">
                <a16:creationId xmlns:a16="http://schemas.microsoft.com/office/drawing/2014/main" id="{F736CBCD-7B29-516C-E88D-0E78C3604884}"/>
              </a:ext>
            </a:extLst>
          </p:cNvPr>
          <p:cNvPicPr>
            <a:picLocks noChangeAspect="1"/>
          </p:cNvPicPr>
          <p:nvPr/>
        </p:nvPicPr>
        <p:blipFill>
          <a:blip r:embed="rId2"/>
          <a:srcRect/>
          <a:stretch/>
        </p:blipFill>
        <p:spPr>
          <a:xfrm>
            <a:off x="4072950" y="1869111"/>
            <a:ext cx="4046099" cy="3642084"/>
          </a:xfrm>
          <a:prstGeom prst="rect">
            <a:avLst/>
          </a:prstGeom>
          <a:ln>
            <a:noFill/>
          </a:ln>
          <a:effectLst>
            <a:outerShdw blurRad="292100" dist="139700" dir="2700000" algn="tl" rotWithShape="0">
              <a:srgbClr val="333333">
                <a:alpha val="65000"/>
              </a:srgbClr>
            </a:outerShdw>
          </a:effectLst>
        </p:spPr>
      </p:pic>
      <p:sp>
        <p:nvSpPr>
          <p:cNvPr id="4" name="Text Placeholder 3">
            <a:extLst>
              <a:ext uri="{FF2B5EF4-FFF2-40B4-BE49-F238E27FC236}">
                <a16:creationId xmlns:a16="http://schemas.microsoft.com/office/drawing/2014/main" id="{92F1F888-BDE9-1E36-0AE2-EA1B48D5C4B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179948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F5CFF-4BE2-A233-5E71-002A05AC63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D79F5-C911-63D4-A2BA-FFF07912923A}"/>
              </a:ext>
            </a:extLst>
          </p:cNvPr>
          <p:cNvSpPr>
            <a:spLocks noGrp="1"/>
          </p:cNvSpPr>
          <p:nvPr>
            <p:ph type="title"/>
          </p:nvPr>
        </p:nvSpPr>
        <p:spPr/>
        <p:txBody>
          <a:bodyPr/>
          <a:lstStyle/>
          <a:p>
            <a:r>
              <a:rPr lang="en-US" dirty="0">
                <a:latin typeface="Candara" panose="020E0502030303020204" pitchFamily="34" charset="0"/>
              </a:rPr>
              <a:t>Blackboard Ally (3/3)</a:t>
            </a:r>
          </a:p>
        </p:txBody>
      </p:sp>
      <p:sp>
        <p:nvSpPr>
          <p:cNvPr id="5" name="Half Frame 4">
            <a:extLst>
              <a:ext uri="{FF2B5EF4-FFF2-40B4-BE49-F238E27FC236}">
                <a16:creationId xmlns:a16="http://schemas.microsoft.com/office/drawing/2014/main" id="{4307A666-9B0C-CA01-F264-EC96F246078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4A8E8996-5D14-23C2-2CC4-0F02B0435EE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ie charts showing statistics for Spring 2026, with categories for total courses (4,402), content created (461,466), and overall accessibility score (54.3%, indicating the files are 35.2%accessible.">
            <a:extLst>
              <a:ext uri="{FF2B5EF4-FFF2-40B4-BE49-F238E27FC236}">
                <a16:creationId xmlns:a16="http://schemas.microsoft.com/office/drawing/2014/main" id="{79EE253C-0B44-E043-2DC2-5B7A7990F38A}"/>
              </a:ext>
            </a:extLst>
          </p:cNvPr>
          <p:cNvPicPr>
            <a:picLocks noChangeAspect="1"/>
          </p:cNvPicPr>
          <p:nvPr/>
        </p:nvPicPr>
        <p:blipFill>
          <a:blip r:embed="rId2"/>
          <a:stretch>
            <a:fillRect/>
          </a:stretch>
        </p:blipFill>
        <p:spPr>
          <a:xfrm>
            <a:off x="760479" y="1685493"/>
            <a:ext cx="10671041" cy="2669327"/>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B6CC4B4-4CE9-00A4-1187-8E9D4548610D}"/>
              </a:ext>
            </a:extLst>
          </p:cNvPr>
          <p:cNvSpPr txBox="1"/>
          <p:nvPr/>
        </p:nvSpPr>
        <p:spPr>
          <a:xfrm>
            <a:off x="3190672" y="4561615"/>
            <a:ext cx="5220511" cy="1200329"/>
          </a:xfrm>
          <a:prstGeom prst="rect">
            <a:avLst/>
          </a:prstGeom>
          <a:noFill/>
        </p:spPr>
        <p:txBody>
          <a:bodyPr wrap="square" rtlCol="0">
            <a:spAutoFit/>
          </a:bodyPr>
          <a:lstStyle/>
          <a:p>
            <a:pPr algn="ctr"/>
            <a:r>
              <a:rPr lang="en-US" b="1" dirty="0"/>
              <a:t>Content Created:</a:t>
            </a:r>
          </a:p>
          <a:p>
            <a:pPr marL="285750" indent="-285750">
              <a:buFont typeface="Arial" panose="020B0604020202020204" pitchFamily="34" charset="0"/>
              <a:buChar char="•"/>
            </a:pPr>
            <a:r>
              <a:rPr lang="en-US" dirty="0"/>
              <a:t>Images: 133,651</a:t>
            </a:r>
          </a:p>
          <a:p>
            <a:pPr marL="285750" indent="-285750">
              <a:buFont typeface="Arial" panose="020B0604020202020204" pitchFamily="34" charset="0"/>
              <a:buChar char="•"/>
            </a:pPr>
            <a:r>
              <a:rPr lang="en-US" dirty="0"/>
              <a:t>PDFs: 105,851</a:t>
            </a:r>
          </a:p>
          <a:p>
            <a:pPr marL="285750" indent="-285750">
              <a:buFont typeface="Arial" panose="020B0604020202020204" pitchFamily="34" charset="0"/>
              <a:buChar char="•"/>
            </a:pPr>
            <a:r>
              <a:rPr lang="en-US" dirty="0"/>
              <a:t>Ultra Document: 76,736</a:t>
            </a:r>
          </a:p>
        </p:txBody>
      </p:sp>
      <p:sp>
        <p:nvSpPr>
          <p:cNvPr id="10" name="TextBox 9">
            <a:extLst>
              <a:ext uri="{FF2B5EF4-FFF2-40B4-BE49-F238E27FC236}">
                <a16:creationId xmlns:a16="http://schemas.microsoft.com/office/drawing/2014/main" id="{046A5A6A-343E-122D-31B5-7C76B1D7EA7D}"/>
              </a:ext>
            </a:extLst>
          </p:cNvPr>
          <p:cNvSpPr txBox="1"/>
          <p:nvPr/>
        </p:nvSpPr>
        <p:spPr>
          <a:xfrm>
            <a:off x="6242780" y="4838614"/>
            <a:ext cx="3078704" cy="923330"/>
          </a:xfrm>
          <a:prstGeom prst="rect">
            <a:avLst/>
          </a:prstGeom>
          <a:noFill/>
        </p:spPr>
        <p:txBody>
          <a:bodyPr wrap="square" rtlCol="0">
            <a:spAutoFit/>
          </a:bodyPr>
          <a:lstStyle/>
          <a:p>
            <a:pPr marL="285750" indent="-285750">
              <a:buFont typeface="Arial" panose="020B0604020202020204" pitchFamily="34" charset="0"/>
              <a:buChar char="•"/>
            </a:pPr>
            <a:r>
              <a:rPr lang="en-US" dirty="0"/>
              <a:t>External Link: 53,210</a:t>
            </a:r>
          </a:p>
          <a:p>
            <a:pPr marL="285750" indent="-285750">
              <a:buFont typeface="Arial" panose="020B0604020202020204" pitchFamily="34" charset="0"/>
              <a:buChar char="•"/>
            </a:pPr>
            <a:r>
              <a:rPr lang="en-US" dirty="0"/>
              <a:t>Word Document: 31,534</a:t>
            </a:r>
          </a:p>
          <a:p>
            <a:pPr marL="285750" indent="-285750">
              <a:buFont typeface="Arial" panose="020B0604020202020204" pitchFamily="34" charset="0"/>
              <a:buChar char="•"/>
            </a:pPr>
            <a:r>
              <a:rPr lang="en-US" dirty="0"/>
              <a:t>Presentation: 27,188</a:t>
            </a:r>
          </a:p>
        </p:txBody>
      </p:sp>
      <p:sp>
        <p:nvSpPr>
          <p:cNvPr id="4" name="Text Placeholder 3">
            <a:extLst>
              <a:ext uri="{FF2B5EF4-FFF2-40B4-BE49-F238E27FC236}">
                <a16:creationId xmlns:a16="http://schemas.microsoft.com/office/drawing/2014/main" id="{BC091AFE-4320-C41F-4F6C-37D5FC2A84CF}"/>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746558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3E3ED-55B4-5BA5-FB14-5913BBBF0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6C30F4-1B24-A810-164B-B62C6CB42B5E}"/>
              </a:ext>
            </a:extLst>
          </p:cNvPr>
          <p:cNvSpPr>
            <a:spLocks noGrp="1"/>
          </p:cNvSpPr>
          <p:nvPr>
            <p:ph type="title"/>
          </p:nvPr>
        </p:nvSpPr>
        <p:spPr/>
        <p:txBody>
          <a:bodyPr>
            <a:normAutofit/>
          </a:bodyPr>
          <a:lstStyle/>
          <a:p>
            <a:r>
              <a:rPr lang="en-US" dirty="0">
                <a:latin typeface="Candara" panose="020E0502030303020204" pitchFamily="34" charset="0"/>
              </a:rPr>
              <a:t>Top 15 Accessibility Issues Spring 2026</a:t>
            </a:r>
          </a:p>
        </p:txBody>
      </p:sp>
      <p:sp>
        <p:nvSpPr>
          <p:cNvPr id="5" name="Half Frame 4">
            <a:extLst>
              <a:ext uri="{FF2B5EF4-FFF2-40B4-BE49-F238E27FC236}">
                <a16:creationId xmlns:a16="http://schemas.microsoft.com/office/drawing/2014/main" id="{F271B5FF-A0FD-F8DA-28FB-83DF82EB0F72}"/>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34EAFFD-0910-210D-075D-95706072AEB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D2F099D-863F-C391-E50C-0259A3EA1AEC}"/>
              </a:ext>
            </a:extLst>
          </p:cNvPr>
          <p:cNvSpPr txBox="1"/>
          <p:nvPr/>
        </p:nvSpPr>
        <p:spPr>
          <a:xfrm>
            <a:off x="368996" y="1702904"/>
            <a:ext cx="5727003" cy="2862322"/>
          </a:xfrm>
          <a:prstGeom prst="rect">
            <a:avLst/>
          </a:prstGeom>
          <a:noFill/>
        </p:spPr>
        <p:txBody>
          <a:bodyPr wrap="square" rtlCol="0">
            <a:spAutoFit/>
          </a:bodyPr>
          <a:lstStyle/>
          <a:p>
            <a:pPr marL="342900" indent="-342900">
              <a:buFont typeface="+mj-lt"/>
              <a:buAutoNum type="arabicPeriod"/>
            </a:pPr>
            <a:r>
              <a:rPr lang="en-US" dirty="0"/>
              <a:t>The image doesn’t have a description (</a:t>
            </a:r>
            <a:r>
              <a:rPr lang="en-US" b="1" dirty="0"/>
              <a:t>129, 562</a:t>
            </a:r>
            <a:r>
              <a:rPr lang="en-US" dirty="0"/>
              <a:t>)</a:t>
            </a:r>
          </a:p>
          <a:p>
            <a:pPr marL="342900" indent="-342900">
              <a:buFont typeface="+mj-lt"/>
              <a:buAutoNum type="arabicPeriod"/>
            </a:pPr>
            <a:r>
              <a:rPr lang="en-US" dirty="0"/>
              <a:t>The document has contrast issues (</a:t>
            </a:r>
            <a:r>
              <a:rPr lang="en-US" b="1" dirty="0"/>
              <a:t>60, 859</a:t>
            </a:r>
            <a:r>
              <a:rPr lang="en-US" dirty="0"/>
              <a:t>)</a:t>
            </a:r>
          </a:p>
          <a:p>
            <a:pPr marL="342900" indent="-342900">
              <a:buFont typeface="+mj-lt"/>
              <a:buAutoNum type="arabicPeriod"/>
            </a:pPr>
            <a:r>
              <a:rPr lang="en-US" dirty="0"/>
              <a:t>The document does not have a language set (</a:t>
            </a:r>
            <a:r>
              <a:rPr lang="en-US" b="1" dirty="0"/>
              <a:t>50,088</a:t>
            </a:r>
            <a:r>
              <a:rPr lang="en-US" dirty="0"/>
              <a:t>)</a:t>
            </a:r>
          </a:p>
          <a:p>
            <a:pPr marL="342900" indent="-342900">
              <a:buFont typeface="+mj-lt"/>
              <a:buAutoNum type="arabicPeriod"/>
            </a:pPr>
            <a:r>
              <a:rPr lang="en-US" dirty="0"/>
              <a:t>The document is untagged (</a:t>
            </a:r>
            <a:r>
              <a:rPr lang="en-US" b="1" dirty="0"/>
              <a:t>52,007</a:t>
            </a:r>
            <a:r>
              <a:rPr lang="en-US" dirty="0"/>
              <a:t>)</a:t>
            </a:r>
          </a:p>
          <a:p>
            <a:pPr marL="342900" indent="-342900">
              <a:buFont typeface="+mj-lt"/>
              <a:buAutoNum type="arabicPeriod"/>
            </a:pPr>
            <a:r>
              <a:rPr lang="en-US" dirty="0"/>
              <a:t>The document contains images without a description (</a:t>
            </a:r>
            <a:r>
              <a:rPr lang="en-US" b="1" dirty="0"/>
              <a:t>45,528</a:t>
            </a:r>
            <a:r>
              <a:rPr lang="en-US" dirty="0"/>
              <a:t>)</a:t>
            </a:r>
          </a:p>
          <a:p>
            <a:pPr marL="342900" indent="-342900">
              <a:buFont typeface="+mj-lt"/>
              <a:buAutoNum type="arabicPeriod"/>
            </a:pPr>
            <a:r>
              <a:rPr lang="en-US" dirty="0"/>
              <a:t>The document is missing a title (</a:t>
            </a:r>
            <a:r>
              <a:rPr lang="en-US" b="1" dirty="0"/>
              <a:t>44,316</a:t>
            </a:r>
            <a:r>
              <a:rPr lang="en-US" dirty="0"/>
              <a:t>)</a:t>
            </a:r>
          </a:p>
          <a:p>
            <a:pPr marL="342900" indent="-342900">
              <a:buFont typeface="+mj-lt"/>
              <a:buAutoNum type="arabicPeriod"/>
            </a:pPr>
            <a:r>
              <a:rPr lang="en-US" dirty="0"/>
              <a:t>The document does not have any headings (</a:t>
            </a:r>
            <a:r>
              <a:rPr lang="en-US" b="1" dirty="0"/>
              <a:t>33,296</a:t>
            </a:r>
            <a:r>
              <a:rPr lang="en-US" dirty="0"/>
              <a:t>)</a:t>
            </a:r>
          </a:p>
          <a:p>
            <a:pPr marL="342900" indent="-342900">
              <a:buFont typeface="+mj-lt"/>
              <a:buAutoNum type="arabicPeriod"/>
            </a:pPr>
            <a:r>
              <a:rPr lang="en-US" dirty="0"/>
              <a:t>The documents has tables that don’t have any headers (</a:t>
            </a:r>
            <a:r>
              <a:rPr lang="en-US" b="1" dirty="0"/>
              <a:t>15,428</a:t>
            </a:r>
            <a:r>
              <a:rPr lang="en-US" dirty="0"/>
              <a:t>)</a:t>
            </a:r>
          </a:p>
        </p:txBody>
      </p:sp>
      <p:sp>
        <p:nvSpPr>
          <p:cNvPr id="11" name="TextBox 10">
            <a:extLst>
              <a:ext uri="{FF2B5EF4-FFF2-40B4-BE49-F238E27FC236}">
                <a16:creationId xmlns:a16="http://schemas.microsoft.com/office/drawing/2014/main" id="{B411486B-B8FC-3451-5AE1-DFFE863CBEB3}"/>
              </a:ext>
            </a:extLst>
          </p:cNvPr>
          <p:cNvSpPr txBox="1"/>
          <p:nvPr/>
        </p:nvSpPr>
        <p:spPr>
          <a:xfrm>
            <a:off x="6245088" y="1702904"/>
            <a:ext cx="5642111" cy="2862322"/>
          </a:xfrm>
          <a:prstGeom prst="rect">
            <a:avLst/>
          </a:prstGeom>
          <a:noFill/>
        </p:spPr>
        <p:txBody>
          <a:bodyPr wrap="square" rtlCol="0">
            <a:spAutoFit/>
          </a:bodyPr>
          <a:lstStyle/>
          <a:p>
            <a:pPr marL="342900" indent="-342900">
              <a:buFont typeface="+mj-lt"/>
              <a:buAutoNum type="arabicPeriod" startAt="9"/>
            </a:pPr>
            <a:r>
              <a:rPr lang="en-US" dirty="0"/>
              <a:t>The documents is scanned but not OCRed (</a:t>
            </a:r>
            <a:r>
              <a:rPr lang="en-US" b="1" dirty="0"/>
              <a:t>13,648</a:t>
            </a:r>
            <a:r>
              <a:rPr lang="en-US" dirty="0"/>
              <a:t>)</a:t>
            </a:r>
          </a:p>
          <a:p>
            <a:pPr marL="342900" indent="-342900">
              <a:buFont typeface="+mj-lt"/>
              <a:buAutoNum type="arabicPeriod" startAt="9"/>
            </a:pPr>
            <a:r>
              <a:rPr lang="en-US" dirty="0"/>
              <a:t>The image has contrast issues (</a:t>
            </a:r>
            <a:r>
              <a:rPr lang="en-US" b="1" dirty="0"/>
              <a:t>8,084</a:t>
            </a:r>
            <a:r>
              <a:rPr lang="en-US" dirty="0"/>
              <a:t>)</a:t>
            </a:r>
          </a:p>
          <a:p>
            <a:pPr marL="342900" indent="-342900">
              <a:buFont typeface="+mj-lt"/>
              <a:buAutoNum type="arabicPeriod" startAt="9"/>
            </a:pPr>
            <a:r>
              <a:rPr lang="en-US" dirty="0"/>
              <a:t>The document’s heading structure does not begin at one (</a:t>
            </a:r>
            <a:r>
              <a:rPr lang="en-US" b="1" dirty="0"/>
              <a:t>5,844</a:t>
            </a:r>
            <a:r>
              <a:rPr lang="en-US" dirty="0"/>
              <a:t>)</a:t>
            </a:r>
          </a:p>
          <a:p>
            <a:pPr marL="342900" indent="-342900">
              <a:buFont typeface="+mj-lt"/>
              <a:buAutoNum type="arabicPeriod" startAt="9"/>
            </a:pPr>
            <a:r>
              <a:rPr lang="en-US" dirty="0"/>
              <a:t>The HTML’s heading structure does not begin at one</a:t>
            </a:r>
          </a:p>
          <a:p>
            <a:pPr marL="342900" indent="-342900">
              <a:buFont typeface="+mj-lt"/>
              <a:buAutoNum type="arabicPeriod" startAt="9"/>
            </a:pPr>
            <a:r>
              <a:rPr lang="en-US" dirty="0"/>
              <a:t>The HTML content has videos without captions</a:t>
            </a:r>
          </a:p>
          <a:p>
            <a:pPr marL="342900" indent="-342900">
              <a:buFont typeface="+mj-lt"/>
              <a:buAutoNum type="arabicPeriod" startAt="9"/>
            </a:pPr>
            <a:r>
              <a:rPr lang="en-US" dirty="0"/>
              <a:t>The HTML content contains links without discernable text</a:t>
            </a:r>
          </a:p>
          <a:p>
            <a:pPr marL="342900" indent="-342900">
              <a:buFont typeface="+mj-lt"/>
              <a:buAutoNum type="arabicPeriod" startAt="9"/>
            </a:pPr>
            <a:r>
              <a:rPr lang="en-US" dirty="0"/>
              <a:t>The HTML contents contains images without a description</a:t>
            </a:r>
          </a:p>
        </p:txBody>
      </p:sp>
      <p:sp>
        <p:nvSpPr>
          <p:cNvPr id="4" name="Text Placeholder 3">
            <a:extLst>
              <a:ext uri="{FF2B5EF4-FFF2-40B4-BE49-F238E27FC236}">
                <a16:creationId xmlns:a16="http://schemas.microsoft.com/office/drawing/2014/main" id="{8DF48493-464C-6EBD-204B-81ED01AF971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26413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1672B-D4AA-84CF-BCE9-EEA43F5600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AB876-ED28-D969-E539-787250CC1516}"/>
              </a:ext>
            </a:extLst>
          </p:cNvPr>
          <p:cNvSpPr>
            <a:spLocks noGrp="1"/>
          </p:cNvSpPr>
          <p:nvPr>
            <p:ph type="title"/>
          </p:nvPr>
        </p:nvSpPr>
        <p:spPr>
          <a:xfrm>
            <a:off x="838199" y="681038"/>
            <a:ext cx="10997119" cy="797660"/>
          </a:xfrm>
        </p:spPr>
        <p:txBody>
          <a:bodyPr>
            <a:normAutofit/>
          </a:bodyPr>
          <a:lstStyle/>
          <a:p>
            <a:r>
              <a:rPr lang="en-US" dirty="0">
                <a:latin typeface="Candara" panose="020E0502030303020204" pitchFamily="34" charset="0"/>
              </a:rPr>
              <a:t>High Impact Changes Summarized</a:t>
            </a:r>
          </a:p>
        </p:txBody>
      </p:sp>
      <p:sp>
        <p:nvSpPr>
          <p:cNvPr id="5" name="Half Frame 4">
            <a:extLst>
              <a:ext uri="{FF2B5EF4-FFF2-40B4-BE49-F238E27FC236}">
                <a16:creationId xmlns:a16="http://schemas.microsoft.com/office/drawing/2014/main" id="{B06B9994-F76E-F973-31CF-CF6409DF7DA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2601DBE-C596-CE9C-7512-3F38FA8E8280}"/>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F1DCDC-FDAD-ACBC-5337-6DE70DE5C132}"/>
              </a:ext>
            </a:extLst>
          </p:cNvPr>
          <p:cNvSpPr txBox="1"/>
          <p:nvPr/>
        </p:nvSpPr>
        <p:spPr>
          <a:xfrm>
            <a:off x="838199" y="1616409"/>
            <a:ext cx="8072337" cy="386259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b="1" dirty="0"/>
              <a:t>Make Structure Visible</a:t>
            </a:r>
          </a:p>
          <a:p>
            <a:pPr marL="800100" lvl="1" indent="-342900">
              <a:spcBef>
                <a:spcPts val="600"/>
              </a:spcBef>
              <a:buFont typeface="Arial" panose="020B0604020202020204" pitchFamily="34" charset="0"/>
              <a:buChar char="•"/>
            </a:pPr>
            <a:r>
              <a:rPr lang="en-US" sz="2000" dirty="0"/>
              <a:t>Helps students navigate and understand content</a:t>
            </a:r>
          </a:p>
          <a:p>
            <a:pPr marL="342900" indent="-342900">
              <a:spcBef>
                <a:spcPts val="600"/>
              </a:spcBef>
              <a:buFont typeface="Arial" panose="020B0604020202020204" pitchFamily="34" charset="0"/>
              <a:buChar char="•"/>
            </a:pPr>
            <a:r>
              <a:rPr lang="en-US" sz="2000" b="1" dirty="0"/>
              <a:t>Rethink PDFs and Course Materials</a:t>
            </a:r>
          </a:p>
          <a:p>
            <a:pPr marL="800100" lvl="1" indent="-342900">
              <a:spcBef>
                <a:spcPts val="600"/>
              </a:spcBef>
              <a:buFont typeface="Arial" panose="020B0604020202020204" pitchFamily="34" charset="0"/>
              <a:buChar char="•"/>
            </a:pPr>
            <a:r>
              <a:rPr lang="en-US" sz="2000" dirty="0"/>
              <a:t>Ensures materials are accessible and usable</a:t>
            </a:r>
          </a:p>
          <a:p>
            <a:pPr marL="342900" indent="-342900">
              <a:spcBef>
                <a:spcPts val="600"/>
              </a:spcBef>
              <a:buFont typeface="Arial" panose="020B0604020202020204" pitchFamily="34" charset="0"/>
              <a:buChar char="•"/>
            </a:pPr>
            <a:r>
              <a:rPr lang="en-US" sz="2000" b="1" dirty="0"/>
              <a:t>Add Alt Text for Images</a:t>
            </a:r>
          </a:p>
          <a:p>
            <a:pPr marL="800100" lvl="1" indent="-342900">
              <a:spcBef>
                <a:spcPts val="600"/>
              </a:spcBef>
              <a:buFont typeface="Arial" panose="020B0604020202020204" pitchFamily="34" charset="0"/>
              <a:buChar char="•"/>
            </a:pPr>
            <a:r>
              <a:rPr lang="en-US" sz="2000" dirty="0"/>
              <a:t>Provides equal access to visual information</a:t>
            </a:r>
          </a:p>
          <a:p>
            <a:pPr marL="342900" indent="-342900">
              <a:spcBef>
                <a:spcPts val="600"/>
              </a:spcBef>
              <a:buFont typeface="Arial" panose="020B0604020202020204" pitchFamily="34" charset="0"/>
              <a:buChar char="•"/>
            </a:pPr>
            <a:r>
              <a:rPr lang="en-US" sz="2000" b="1" dirty="0"/>
              <a:t>Use Accessible Colors</a:t>
            </a:r>
          </a:p>
          <a:p>
            <a:pPr marL="800100" lvl="1" indent="-342900">
              <a:spcBef>
                <a:spcPts val="600"/>
              </a:spcBef>
              <a:buFont typeface="Arial" panose="020B0604020202020204" pitchFamily="34" charset="0"/>
              <a:buChar char="•"/>
            </a:pPr>
            <a:r>
              <a:rPr lang="en-US" sz="2000" dirty="0"/>
              <a:t>Improves readability and reduces confusion</a:t>
            </a:r>
          </a:p>
          <a:p>
            <a:pPr marL="342900" indent="-342900">
              <a:spcBef>
                <a:spcPts val="600"/>
              </a:spcBef>
              <a:buFont typeface="Arial" panose="020B0604020202020204" pitchFamily="34" charset="0"/>
              <a:buChar char="•"/>
            </a:pPr>
            <a:r>
              <a:rPr lang="en-US" sz="2000" b="1" dirty="0"/>
              <a:t>Use Accessibility Checkers</a:t>
            </a:r>
          </a:p>
          <a:p>
            <a:pPr marL="800100" lvl="1" indent="-342900">
              <a:spcBef>
                <a:spcPts val="600"/>
              </a:spcBef>
              <a:buFont typeface="Arial" panose="020B0604020202020204" pitchFamily="34" charset="0"/>
              <a:buChar char="•"/>
            </a:pPr>
            <a:r>
              <a:rPr lang="en-US" sz="2000" dirty="0"/>
              <a:t>Quickly identify and fix common barriers</a:t>
            </a:r>
            <a:endParaRPr lang="en-US" sz="900" dirty="0"/>
          </a:p>
        </p:txBody>
      </p:sp>
      <p:sp>
        <p:nvSpPr>
          <p:cNvPr id="10" name="TextBox 9">
            <a:extLst>
              <a:ext uri="{FF2B5EF4-FFF2-40B4-BE49-F238E27FC236}">
                <a16:creationId xmlns:a16="http://schemas.microsoft.com/office/drawing/2014/main" id="{90C91C29-2602-3A63-6AEB-9DCBC7A7E969}"/>
              </a:ext>
            </a:extLst>
          </p:cNvPr>
          <p:cNvSpPr txBox="1"/>
          <p:nvPr/>
        </p:nvSpPr>
        <p:spPr>
          <a:xfrm>
            <a:off x="838199" y="5648282"/>
            <a:ext cx="10252953" cy="369332"/>
          </a:xfrm>
          <a:prstGeom prst="rect">
            <a:avLst/>
          </a:prstGeom>
          <a:noFill/>
        </p:spPr>
        <p:txBody>
          <a:bodyPr wrap="square" rtlCol="0">
            <a:spAutoFit/>
          </a:bodyPr>
          <a:lstStyle/>
          <a:p>
            <a:r>
              <a:rPr lang="en-US" b="1" dirty="0"/>
              <a:t>Accessible design reduces barriers, so student performance reflects learning, not obstacles.</a:t>
            </a:r>
          </a:p>
        </p:txBody>
      </p:sp>
      <p:sp>
        <p:nvSpPr>
          <p:cNvPr id="4" name="Text Placeholder 3">
            <a:extLst>
              <a:ext uri="{FF2B5EF4-FFF2-40B4-BE49-F238E27FC236}">
                <a16:creationId xmlns:a16="http://schemas.microsoft.com/office/drawing/2014/main" id="{7F1DE795-FCF9-7509-566F-38F1F7AD33C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9662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E6D59-3E36-3685-998E-F065F77BA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82215-A2E9-3214-6A3D-68BED5FB5232}"/>
              </a:ext>
            </a:extLst>
          </p:cNvPr>
          <p:cNvSpPr>
            <a:spLocks noGrp="1"/>
          </p:cNvSpPr>
          <p:nvPr>
            <p:ph type="title"/>
          </p:nvPr>
        </p:nvSpPr>
        <p:spPr>
          <a:xfrm>
            <a:off x="838199" y="681038"/>
            <a:ext cx="10997119" cy="797660"/>
          </a:xfrm>
        </p:spPr>
        <p:txBody>
          <a:bodyPr>
            <a:normAutofit/>
          </a:bodyPr>
          <a:lstStyle/>
          <a:p>
            <a:r>
              <a:rPr lang="en-US" dirty="0">
                <a:latin typeface="Candara" panose="020E0502030303020204" pitchFamily="34" charset="0"/>
              </a:rPr>
              <a:t>What Can You Do Now?</a:t>
            </a:r>
          </a:p>
        </p:txBody>
      </p:sp>
      <p:sp>
        <p:nvSpPr>
          <p:cNvPr id="5" name="Half Frame 4">
            <a:extLst>
              <a:ext uri="{FF2B5EF4-FFF2-40B4-BE49-F238E27FC236}">
                <a16:creationId xmlns:a16="http://schemas.microsoft.com/office/drawing/2014/main" id="{9538FBCF-3571-5CBF-9F84-15DD6154343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FC5361B-A5DE-6B9B-EDC7-C4A89EA2B955}"/>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E3EBB7B-099E-8FD9-F5CB-E249F8AB81D8}"/>
              </a:ext>
            </a:extLst>
          </p:cNvPr>
          <p:cNvSpPr txBox="1"/>
          <p:nvPr/>
        </p:nvSpPr>
        <p:spPr>
          <a:xfrm>
            <a:off x="838198" y="1616409"/>
            <a:ext cx="10121631" cy="2616101"/>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sz="2000" dirty="0"/>
              <a:t>Start with Small Change</a:t>
            </a:r>
          </a:p>
          <a:p>
            <a:pPr marL="342900" indent="-342900">
              <a:spcBef>
                <a:spcPts val="600"/>
              </a:spcBef>
              <a:buFont typeface="Arial" panose="020B0604020202020204" pitchFamily="34" charset="0"/>
              <a:buChar char="•"/>
            </a:pPr>
            <a:r>
              <a:rPr lang="en-US" sz="2000" dirty="0"/>
              <a:t>Focus on High Impact Areas</a:t>
            </a:r>
          </a:p>
          <a:p>
            <a:pPr marL="342900" indent="-342900">
              <a:spcBef>
                <a:spcPts val="600"/>
              </a:spcBef>
              <a:buFont typeface="Arial" panose="020B0604020202020204" pitchFamily="34" charset="0"/>
              <a:buChar char="•"/>
            </a:pPr>
            <a:r>
              <a:rPr lang="en-US" sz="2000" dirty="0"/>
              <a:t>Use the Tools Available to You</a:t>
            </a:r>
          </a:p>
          <a:p>
            <a:pPr marL="342900" indent="-342900">
              <a:spcBef>
                <a:spcPts val="600"/>
              </a:spcBef>
              <a:buFont typeface="Arial" panose="020B0604020202020204" pitchFamily="34" charset="0"/>
              <a:buChar char="•"/>
            </a:pPr>
            <a:r>
              <a:rPr lang="en-US" sz="2000" dirty="0"/>
              <a:t>Reduce Future Work</a:t>
            </a:r>
          </a:p>
          <a:p>
            <a:pPr marL="342900" indent="-342900">
              <a:spcBef>
                <a:spcPts val="600"/>
              </a:spcBef>
              <a:buFont typeface="Arial" panose="020B0604020202020204" pitchFamily="34" charset="0"/>
              <a:buChar char="•"/>
            </a:pPr>
            <a:r>
              <a:rPr lang="en-US" sz="2000" dirty="0"/>
              <a:t>Ask for Support</a:t>
            </a:r>
          </a:p>
          <a:p>
            <a:pPr marL="342900" indent="-342900">
              <a:spcBef>
                <a:spcPts val="600"/>
              </a:spcBef>
              <a:buFont typeface="Arial" panose="020B0604020202020204" pitchFamily="34" charset="0"/>
              <a:buChar char="•"/>
            </a:pPr>
            <a:r>
              <a:rPr lang="en-US" sz="2000" dirty="0"/>
              <a:t>Build Over Time</a:t>
            </a:r>
          </a:p>
          <a:p>
            <a:pPr marL="800100" lvl="1" indent="-342900">
              <a:spcBef>
                <a:spcPts val="1200"/>
              </a:spcBef>
              <a:buFont typeface="Arial" panose="020B0604020202020204" pitchFamily="34" charset="0"/>
              <a:buChar char="•"/>
            </a:pPr>
            <a:endParaRPr lang="en-US" sz="900" dirty="0"/>
          </a:p>
        </p:txBody>
      </p:sp>
      <p:sp>
        <p:nvSpPr>
          <p:cNvPr id="4" name="Text Placeholder 3">
            <a:extLst>
              <a:ext uri="{FF2B5EF4-FFF2-40B4-BE49-F238E27FC236}">
                <a16:creationId xmlns:a16="http://schemas.microsoft.com/office/drawing/2014/main" id="{F87A4954-EE30-A05A-3182-DA7B07A7B74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70790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20D0C-ADCB-93D8-F229-43E82B01D808}"/>
              </a:ext>
            </a:extLst>
          </p:cNvPr>
          <p:cNvSpPr>
            <a:spLocks noGrp="1"/>
          </p:cNvSpPr>
          <p:nvPr>
            <p:ph type="title"/>
          </p:nvPr>
        </p:nvSpPr>
        <p:spPr/>
        <p:txBody>
          <a:bodyPr/>
          <a:lstStyle/>
          <a:p>
            <a:r>
              <a:rPr lang="en-US" dirty="0"/>
              <a:t>In Closing</a:t>
            </a:r>
          </a:p>
        </p:txBody>
      </p:sp>
      <p:sp>
        <p:nvSpPr>
          <p:cNvPr id="3" name="Content Placeholder 2">
            <a:extLst>
              <a:ext uri="{FF2B5EF4-FFF2-40B4-BE49-F238E27FC236}">
                <a16:creationId xmlns:a16="http://schemas.microsoft.com/office/drawing/2014/main" id="{2EBD0A09-8C79-6B93-A7A6-12A2E7B6EBBA}"/>
              </a:ext>
            </a:extLst>
          </p:cNvPr>
          <p:cNvSpPr>
            <a:spLocks noGrp="1"/>
          </p:cNvSpPr>
          <p:nvPr>
            <p:ph idx="1"/>
          </p:nvPr>
        </p:nvSpPr>
        <p:spPr>
          <a:xfrm>
            <a:off x="838200" y="3217828"/>
            <a:ext cx="10515600" cy="422343"/>
          </a:xfrm>
        </p:spPr>
        <p:txBody>
          <a:bodyPr/>
          <a:lstStyle/>
          <a:p>
            <a:pPr marL="0" indent="0">
              <a:buNone/>
            </a:pPr>
            <a:r>
              <a:rPr lang="en-US" sz="2400" b="1" dirty="0"/>
              <a:t>This isn’t about perfection, it’s about progress, and it starts with one step.</a:t>
            </a:r>
          </a:p>
          <a:p>
            <a:pPr marL="0" indent="0">
              <a:buNone/>
            </a:pPr>
            <a:endParaRPr lang="en-US" dirty="0"/>
          </a:p>
        </p:txBody>
      </p:sp>
      <p:sp>
        <p:nvSpPr>
          <p:cNvPr id="4" name="Text Placeholder 3">
            <a:extLst>
              <a:ext uri="{FF2B5EF4-FFF2-40B4-BE49-F238E27FC236}">
                <a16:creationId xmlns:a16="http://schemas.microsoft.com/office/drawing/2014/main" id="{083FACCA-6DEA-2CB6-4358-B3B94E332562}"/>
              </a:ext>
              <a:ext uri="{C183D7F6-B498-43B3-948B-1728B52AA6E4}">
                <adec:decorative xmlns:adec="http://schemas.microsoft.com/office/drawing/2017/decorative" val="0"/>
              </a:ext>
            </a:extLst>
          </p:cNvPr>
          <p:cNvSpPr>
            <a:spLocks noGrp="1"/>
          </p:cNvSpPr>
          <p:nvPr>
            <p:ph type="body" sz="quarter" idx="14"/>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50190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a:xfrm>
            <a:off x="838200" y="342983"/>
            <a:ext cx="10515600" cy="797660"/>
          </a:xfrm>
        </p:spPr>
        <p:txBody>
          <a:bodyPr>
            <a:normAutofit fontScale="90000"/>
          </a:bodyPr>
          <a:lstStyle/>
          <a:p>
            <a:r>
              <a:rPr lang="en-US" dirty="0">
                <a:latin typeface="Candara" panose="020E0502030303020204" pitchFamily="34" charset="0"/>
              </a:rPr>
              <a:t>2023 United States Statistics: Individuals (21-64) with and without Disability</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3" descr="Employment without disability 80% and with disability 37.8%">
            <a:extLst>
              <a:ext uri="{FF2B5EF4-FFF2-40B4-BE49-F238E27FC236}">
                <a16:creationId xmlns:a16="http://schemas.microsoft.com/office/drawing/2014/main" id="{4072B684-166C-7AEA-0CFD-83B4AF2F8451}"/>
              </a:ext>
            </a:extLst>
          </p:cNvPr>
          <p:cNvSpPr txBox="1">
            <a:spLocks/>
          </p:cNvSpPr>
          <p:nvPr/>
        </p:nvSpPr>
        <p:spPr>
          <a:xfrm>
            <a:off x="701298" y="2792387"/>
            <a:ext cx="5242302" cy="197652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Bachelor’s Degree or more</a:t>
            </a:r>
          </a:p>
          <a:p>
            <a:r>
              <a:rPr lang="en-US" dirty="0"/>
              <a:t>without disability: 39.2%</a:t>
            </a:r>
          </a:p>
          <a:p>
            <a:r>
              <a:rPr lang="en-US" dirty="0"/>
              <a:t>with disability: 19.7%</a:t>
            </a:r>
          </a:p>
          <a:p>
            <a:endParaRPr lang="en-US" dirty="0"/>
          </a:p>
        </p:txBody>
      </p:sp>
      <p:sp>
        <p:nvSpPr>
          <p:cNvPr id="10" name="Content Placeholder 3" descr="Employment without disability 80% and with disability 37.8%">
            <a:extLst>
              <a:ext uri="{FF2B5EF4-FFF2-40B4-BE49-F238E27FC236}">
                <a16:creationId xmlns:a16="http://schemas.microsoft.com/office/drawing/2014/main" id="{5CF02141-AF95-7978-F139-A33C5630EB31}"/>
              </a:ext>
            </a:extLst>
          </p:cNvPr>
          <p:cNvSpPr txBox="1">
            <a:spLocks/>
          </p:cNvSpPr>
          <p:nvPr/>
        </p:nvSpPr>
        <p:spPr>
          <a:xfrm>
            <a:off x="6248402" y="2792387"/>
            <a:ext cx="5145833" cy="1976521"/>
          </a:xfrm>
          <a:prstGeom prst="rect">
            <a:avLst/>
          </a:prstGeom>
          <a:ln>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Employment</a:t>
            </a:r>
          </a:p>
          <a:p>
            <a:r>
              <a:rPr lang="en-US"/>
              <a:t>without disability: 77.9%</a:t>
            </a:r>
          </a:p>
          <a:p>
            <a:r>
              <a:rPr lang="en-US"/>
              <a:t>with disability: 41.8%</a:t>
            </a:r>
          </a:p>
          <a:p>
            <a:endParaRPr lang="en-US" dirty="0"/>
          </a:p>
        </p:txBody>
      </p:sp>
      <p:sp>
        <p:nvSpPr>
          <p:cNvPr id="11" name="TextBox 10">
            <a:extLst>
              <a:ext uri="{FF2B5EF4-FFF2-40B4-BE49-F238E27FC236}">
                <a16:creationId xmlns:a16="http://schemas.microsoft.com/office/drawing/2014/main" id="{688428D9-99EB-D221-E536-80EF50422460}"/>
              </a:ext>
            </a:extLst>
          </p:cNvPr>
          <p:cNvSpPr txBox="1"/>
          <p:nvPr/>
        </p:nvSpPr>
        <p:spPr>
          <a:xfrm>
            <a:off x="701298" y="5718705"/>
            <a:ext cx="7441948" cy="307777"/>
          </a:xfrm>
          <a:prstGeom prst="rect">
            <a:avLst/>
          </a:prstGeom>
          <a:noFill/>
        </p:spPr>
        <p:txBody>
          <a:bodyPr wrap="square">
            <a:spAutoFit/>
          </a:bodyPr>
          <a:lstStyle/>
          <a:p>
            <a:pPr lvl="0">
              <a:defRPr/>
            </a:pPr>
            <a:r>
              <a:rPr lang="en-US" sz="1400" dirty="0">
                <a:latin typeface="Calibri" panose="020F0502020204030204" pitchFamily="34" charset="0"/>
                <a:cs typeface="Arial" panose="020B0604020202020204" pitchFamily="34" charset="0"/>
              </a:rPr>
              <a:t>Source</a:t>
            </a:r>
            <a:r>
              <a:rPr lang="en-US" sz="1400" u="sng" dirty="0">
                <a:latin typeface="Calibri" panose="020F0502020204030204" pitchFamily="34" charset="0"/>
                <a:cs typeface="Arial" panose="020B0604020202020204" pitchFamily="34" charset="0"/>
              </a:rPr>
              <a:t>: https://disabilitystatistics.org/</a:t>
            </a:r>
            <a:endParaRPr kumimoji="0" lang="en-US" sz="14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2">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7543800" y="4023361"/>
            <a:ext cx="4025442"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DIGITAL CONTENT</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9528-7BB1-312B-29C2-0AF0275C95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0EB75-8766-14FE-5F5D-09EAC7A90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286E6-B770-5694-EDC5-3DCDB8FBE9E9}"/>
              </a:ext>
            </a:extLst>
          </p:cNvPr>
          <p:cNvSpPr>
            <a:spLocks noGrp="1"/>
          </p:cNvSpPr>
          <p:nvPr>
            <p:ph type="title"/>
          </p:nvPr>
        </p:nvSpPr>
        <p:spPr/>
        <p:txBody>
          <a:bodyPr/>
          <a:lstStyle/>
          <a:p>
            <a:r>
              <a:rPr lang="en-US" dirty="0">
                <a:latin typeface="Candara" panose="020E0502030303020204" pitchFamily="34" charset="0"/>
              </a:rPr>
              <a:t>Accommodation vs. Accessibility  </a:t>
            </a:r>
          </a:p>
        </p:txBody>
      </p:sp>
      <p:sp>
        <p:nvSpPr>
          <p:cNvPr id="5" name="Half Frame 4">
            <a:extLst>
              <a:ext uri="{FF2B5EF4-FFF2-40B4-BE49-F238E27FC236}">
                <a16:creationId xmlns:a16="http://schemas.microsoft.com/office/drawing/2014/main" id="{4751771C-02E0-21A0-8A3E-C4D71C8B547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20546F2-2C1E-3B89-B949-681725C1C58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hree pictures in one, on the left three people at different heights are standing on the same sized box but the shortest can't see over the fence. In the second the shortest person is on two boxes and can see over the fence and on the right picture the fence has been removed and all three can see.">
            <a:extLst>
              <a:ext uri="{FF2B5EF4-FFF2-40B4-BE49-F238E27FC236}">
                <a16:creationId xmlns:a16="http://schemas.microsoft.com/office/drawing/2014/main" id="{932B1E85-AB5F-4725-3435-A387F61772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325" y="1776200"/>
            <a:ext cx="6716515" cy="2913934"/>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58958BFA-3CC7-F88B-D914-DFD9850CE4F0}"/>
              </a:ext>
            </a:extLst>
          </p:cNvPr>
          <p:cNvSpPr>
            <a:spLocks noGrp="1"/>
          </p:cNvSpPr>
          <p:nvPr>
            <p:ph idx="1"/>
          </p:nvPr>
        </p:nvSpPr>
        <p:spPr>
          <a:xfrm>
            <a:off x="838199" y="4987636"/>
            <a:ext cx="10925629" cy="1016030"/>
          </a:xfrm>
        </p:spPr>
        <p:txBody>
          <a:bodyPr>
            <a:noAutofit/>
          </a:bodyPr>
          <a:lstStyle/>
          <a:p>
            <a:pPr marL="0" indent="0">
              <a:lnSpc>
                <a:spcPct val="100000"/>
              </a:lnSpc>
              <a:spcAft>
                <a:spcPts val="1200"/>
              </a:spcAft>
              <a:buNone/>
            </a:pPr>
            <a:r>
              <a:rPr lang="en-US" dirty="0">
                <a:latin typeface="Calibri" panose="020F0502020204030204" pitchFamily="34" charset="0"/>
                <a:ea typeface="Calibri" panose="020F0502020204030204" pitchFamily="34" charset="0"/>
                <a:cs typeface="Calibri" panose="020F0502020204030204" pitchFamily="34" charset="0"/>
              </a:rPr>
              <a:t>In this graphic, the left panel represents inaccessibility; the middle panel represents accommodation; and the right panel represents accessibility.</a:t>
            </a:r>
          </a:p>
          <a:p>
            <a:pPr marL="0" indent="0">
              <a:lnSpc>
                <a:spcPct val="100000"/>
              </a:lnSpc>
              <a:spcAft>
                <a:spcPts val="1200"/>
              </a:spcAft>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0445788-9928-1F77-7761-7718FB3D56C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824768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5898A-AAC4-3292-265A-13AEF53AA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1282E-3B40-0578-B13D-A8D7F8C26D7A}"/>
              </a:ext>
            </a:extLst>
          </p:cNvPr>
          <p:cNvSpPr>
            <a:spLocks noGrp="1"/>
          </p:cNvSpPr>
          <p:nvPr>
            <p:ph type="title"/>
          </p:nvPr>
        </p:nvSpPr>
        <p:spPr>
          <a:xfrm>
            <a:off x="838199" y="681038"/>
            <a:ext cx="10787743" cy="797660"/>
          </a:xfrm>
        </p:spPr>
        <p:txBody>
          <a:bodyPr/>
          <a:lstStyle/>
          <a:p>
            <a:r>
              <a:rPr lang="en-US" dirty="0">
                <a:latin typeface="Candara" panose="020E0502030303020204" pitchFamily="34" charset="0"/>
              </a:rPr>
              <a:t>Why Does Accessibility Matter in Academia?</a:t>
            </a:r>
          </a:p>
        </p:txBody>
      </p:sp>
      <p:sp>
        <p:nvSpPr>
          <p:cNvPr id="3" name="Content Placeholder 2">
            <a:extLst>
              <a:ext uri="{FF2B5EF4-FFF2-40B4-BE49-F238E27FC236}">
                <a16:creationId xmlns:a16="http://schemas.microsoft.com/office/drawing/2014/main" id="{417508DD-ADAD-1C10-6A68-F07CBE5E3682}"/>
              </a:ext>
            </a:extLst>
          </p:cNvPr>
          <p:cNvSpPr>
            <a:spLocks noGrp="1"/>
          </p:cNvSpPr>
          <p:nvPr>
            <p:ph idx="1"/>
          </p:nvPr>
        </p:nvSpPr>
        <p:spPr>
          <a:xfrm>
            <a:off x="838199" y="1718750"/>
            <a:ext cx="11179629" cy="4178041"/>
          </a:xfrm>
        </p:spPr>
        <p:txBody>
          <a:bodyPr>
            <a:noAutofit/>
          </a:bodyPr>
          <a:lstStyle/>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Ethical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Ensures all readers, including those using screen readers, can read &amp; navigate your work</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Supports neurodiverse and disabled learners and scholars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Aligns with principles of universal design for learning</a:t>
            </a:r>
          </a:p>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Practical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Accessible pages and documents are easier to read and revise</a:t>
            </a:r>
          </a:p>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Legal &amp; Institutional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UConn is a public university that believes in the "</a:t>
            </a:r>
            <a:r>
              <a:rPr lang="en-US" sz="2000" dirty="0">
                <a:latin typeface="Calibri" panose="020F0502020204030204" pitchFamily="34" charset="0"/>
                <a:ea typeface="Calibri" panose="020F0502020204030204" pitchFamily="34" charset="0"/>
                <a:cs typeface="Calibri" panose="020F0502020204030204" pitchFamily="34" charset="0"/>
                <a:hlinkClick r:id="rId3"/>
              </a:rPr>
              <a:t>freedom of academic inquiry and expression</a:t>
            </a:r>
            <a:r>
              <a:rPr lang="en-US" sz="2000" dirty="0">
                <a:latin typeface="Calibri" panose="020F0502020204030204" pitchFamily="34" charset="0"/>
                <a:ea typeface="Calibri" panose="020F0502020204030204" pitchFamily="34" charset="0"/>
                <a:cs typeface="Calibri" panose="020F0502020204030204" pitchFamily="34" charset="0"/>
              </a:rPr>
              <a:t>,” and equitable access is pivotal</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Universities must follow ADA Title II regulations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Increasing expectations from federal agencies</a:t>
            </a:r>
          </a:p>
        </p:txBody>
      </p:sp>
      <p:sp>
        <p:nvSpPr>
          <p:cNvPr id="5" name="Half Frame 4">
            <a:extLst>
              <a:ext uri="{FF2B5EF4-FFF2-40B4-BE49-F238E27FC236}">
                <a16:creationId xmlns:a16="http://schemas.microsoft.com/office/drawing/2014/main" id="{34D448E4-E746-6449-46C9-25D0A161B63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3069993-7405-B69E-68FD-51589A39DE0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E480170-917E-E86B-3C8E-FEC35B09266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60030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A57A3-C0BC-F87C-91FA-8CD6FB30C3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DFA5B-E673-18EE-9359-CA89B4F2C453}"/>
              </a:ext>
            </a:extLst>
          </p:cNvPr>
          <p:cNvSpPr>
            <a:spLocks noGrp="1"/>
          </p:cNvSpPr>
          <p:nvPr>
            <p:ph type="title"/>
          </p:nvPr>
        </p:nvSpPr>
        <p:spPr>
          <a:xfrm>
            <a:off x="838199" y="681038"/>
            <a:ext cx="10787743" cy="797660"/>
          </a:xfrm>
        </p:spPr>
        <p:txBody>
          <a:bodyPr>
            <a:normAutofit fontScale="90000"/>
          </a:bodyPr>
          <a:lstStyle/>
          <a:p>
            <a:r>
              <a:rPr lang="en-US" dirty="0">
                <a:latin typeface="Candara" panose="020E0502030303020204" pitchFamily="34" charset="0"/>
              </a:rPr>
              <a:t>Why Does Accessibility Matter for Instructors?</a:t>
            </a:r>
          </a:p>
        </p:txBody>
      </p:sp>
      <p:sp>
        <p:nvSpPr>
          <p:cNvPr id="3" name="Content Placeholder 2">
            <a:extLst>
              <a:ext uri="{FF2B5EF4-FFF2-40B4-BE49-F238E27FC236}">
                <a16:creationId xmlns:a16="http://schemas.microsoft.com/office/drawing/2014/main" id="{1F232D9B-9893-E6E7-BCD2-97144609BECF}"/>
              </a:ext>
            </a:extLst>
          </p:cNvPr>
          <p:cNvSpPr>
            <a:spLocks noGrp="1"/>
          </p:cNvSpPr>
          <p:nvPr>
            <p:ph idx="1"/>
          </p:nvPr>
        </p:nvSpPr>
        <p:spPr>
          <a:xfrm>
            <a:off x="838199" y="1718751"/>
            <a:ext cx="10711775" cy="2340926"/>
          </a:xfrm>
        </p:spPr>
        <p:txBody>
          <a:bodyPr>
            <a:noAutofit/>
          </a:bodyPr>
          <a:lstStyle/>
          <a:p>
            <a:pPr marL="0" indent="0">
              <a:lnSpc>
                <a:spcPct val="100000"/>
              </a:lnSpc>
              <a:spcBef>
                <a:spcPts val="600"/>
              </a:spcBef>
              <a:buNone/>
            </a:pPr>
            <a:r>
              <a:rPr lang="en-US" sz="2400" b="1" dirty="0">
                <a:latin typeface="Calibri" panose="020F0502020204030204" pitchFamily="34" charset="0"/>
                <a:ea typeface="Calibri" panose="020F0502020204030204" pitchFamily="34" charset="0"/>
                <a:cs typeface="Calibri" panose="020F0502020204030204" pitchFamily="34" charset="0"/>
              </a:rPr>
              <a:t>What gets in the way of student learning?</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Unclear instructions</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Poorly structured documents</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Inaccessible PDFs</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Overly complex layouts</a:t>
            </a:r>
          </a:p>
          <a:p>
            <a:pPr marL="0" indent="0">
              <a:lnSpc>
                <a:spcPct val="100000"/>
              </a:lnSpc>
              <a:spcBef>
                <a:spcPts val="600"/>
              </a:spcBef>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600"/>
              </a:spcBef>
              <a:buNone/>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34BEB882-87E4-7F9C-DEFC-876A69C3506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668C91E-6591-9CF0-ABDB-88192D2B3C9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24863D2-F17E-9899-B87D-DD63A9B6358B}"/>
              </a:ext>
            </a:extLst>
          </p:cNvPr>
          <p:cNvSpPr txBox="1"/>
          <p:nvPr/>
        </p:nvSpPr>
        <p:spPr>
          <a:xfrm>
            <a:off x="838199" y="4115279"/>
            <a:ext cx="10000034" cy="1107996"/>
          </a:xfrm>
          <a:prstGeom prst="rect">
            <a:avLst/>
          </a:prstGeom>
          <a:noFill/>
        </p:spPr>
        <p:txBody>
          <a:bodyPr wrap="square" rtlCol="0">
            <a:spAutoFit/>
          </a:bodyPr>
          <a:lstStyle/>
          <a:p>
            <a:r>
              <a:rPr lang="en-US" sz="2400" b="1" dirty="0"/>
              <a:t>When students struggle with format, clarity, or access, we’re not measuring learning, we’re measuring barriers.</a:t>
            </a:r>
          </a:p>
          <a:p>
            <a:endParaRPr lang="en-US" dirty="0"/>
          </a:p>
        </p:txBody>
      </p:sp>
      <p:sp>
        <p:nvSpPr>
          <p:cNvPr id="4" name="Text Placeholder 3">
            <a:extLst>
              <a:ext uri="{FF2B5EF4-FFF2-40B4-BE49-F238E27FC236}">
                <a16:creationId xmlns:a16="http://schemas.microsoft.com/office/drawing/2014/main" id="{F0AAEBB5-C3EE-F3B4-5B30-65FCED72724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233868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439F4-D549-5DB8-7E66-0C4B12A91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72795-CC9A-B789-F553-2A97122E419F}"/>
              </a:ext>
            </a:extLst>
          </p:cNvPr>
          <p:cNvSpPr>
            <a:spLocks noGrp="1"/>
          </p:cNvSpPr>
          <p:nvPr>
            <p:ph type="title"/>
          </p:nvPr>
        </p:nvSpPr>
        <p:spPr>
          <a:xfrm>
            <a:off x="482884" y="681038"/>
            <a:ext cx="11373493" cy="797660"/>
          </a:xfrm>
        </p:spPr>
        <p:txBody>
          <a:bodyPr>
            <a:normAutofit fontScale="90000"/>
          </a:bodyPr>
          <a:lstStyle/>
          <a:p>
            <a:r>
              <a:rPr lang="en-US" dirty="0">
                <a:latin typeface="Candara" panose="020E0502030303020204" pitchFamily="34" charset="0"/>
              </a:rPr>
              <a:t>Accessible Design Supports Learning &amp; Assessment</a:t>
            </a:r>
          </a:p>
        </p:txBody>
      </p:sp>
      <p:sp>
        <p:nvSpPr>
          <p:cNvPr id="3" name="Content Placeholder 2">
            <a:extLst>
              <a:ext uri="{FF2B5EF4-FFF2-40B4-BE49-F238E27FC236}">
                <a16:creationId xmlns:a16="http://schemas.microsoft.com/office/drawing/2014/main" id="{E41764F3-27A0-E3F4-3106-27F8529BBEB2}"/>
              </a:ext>
            </a:extLst>
          </p:cNvPr>
          <p:cNvSpPr>
            <a:spLocks noGrp="1"/>
          </p:cNvSpPr>
          <p:nvPr>
            <p:ph idx="1"/>
          </p:nvPr>
        </p:nvSpPr>
        <p:spPr>
          <a:xfrm>
            <a:off x="838199" y="1821681"/>
            <a:ext cx="11107057" cy="3653930"/>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Increases student understanding of content and expectations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Reduces confusion unrelated to learning goals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Improves engagement and persistence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Supports equitable demonstration of learning</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Produces more valid assessment results</a:t>
            </a:r>
          </a:p>
        </p:txBody>
      </p:sp>
      <p:sp>
        <p:nvSpPr>
          <p:cNvPr id="5" name="Half Frame 4">
            <a:extLst>
              <a:ext uri="{FF2B5EF4-FFF2-40B4-BE49-F238E27FC236}">
                <a16:creationId xmlns:a16="http://schemas.microsoft.com/office/drawing/2014/main" id="{67463D6B-DA6A-9D04-6DCD-BE58A65EEA8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86BA01F2-9750-DBA9-BE49-8FD3B5EB37A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7E0DB85-3BF9-040D-9B72-D49D0A90D115}"/>
              </a:ext>
            </a:extLst>
          </p:cNvPr>
          <p:cNvSpPr txBox="1"/>
          <p:nvPr/>
        </p:nvSpPr>
        <p:spPr>
          <a:xfrm>
            <a:off x="838198" y="5150508"/>
            <a:ext cx="10515601" cy="461665"/>
          </a:xfrm>
          <a:prstGeom prst="rect">
            <a:avLst/>
          </a:prstGeom>
          <a:noFill/>
        </p:spPr>
        <p:txBody>
          <a:bodyPr wrap="square" rtlCol="0">
            <a:spAutoFit/>
          </a:bodyPr>
          <a:lstStyle/>
          <a:p>
            <a:r>
              <a:rPr lang="en-US" sz="2400" dirty="0"/>
              <a:t>Accessible design leads to more accurate evidence of student learning.</a:t>
            </a:r>
          </a:p>
        </p:txBody>
      </p:sp>
      <p:sp>
        <p:nvSpPr>
          <p:cNvPr id="4" name="Text Placeholder 3">
            <a:extLst>
              <a:ext uri="{FF2B5EF4-FFF2-40B4-BE49-F238E27FC236}">
                <a16:creationId xmlns:a16="http://schemas.microsoft.com/office/drawing/2014/main" id="{51296DF2-8870-FF49-73C9-E805FB69D47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1467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AB830-52CA-9653-FFA0-728379158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66A6E-2D90-3A6D-E964-F916528F78F5}"/>
              </a:ext>
            </a:extLst>
          </p:cNvPr>
          <p:cNvSpPr>
            <a:spLocks noGrp="1"/>
          </p:cNvSpPr>
          <p:nvPr>
            <p:ph type="title"/>
          </p:nvPr>
        </p:nvSpPr>
        <p:spPr/>
        <p:txBody>
          <a:bodyPr/>
          <a:lstStyle/>
          <a:p>
            <a:r>
              <a:rPr lang="en-US" dirty="0">
                <a:latin typeface="Candara" panose="020E0502030303020204" pitchFamily="34" charset="0"/>
              </a:rPr>
              <a:t>Who Benefits from Accessible Design?</a:t>
            </a:r>
          </a:p>
        </p:txBody>
      </p:sp>
      <p:sp>
        <p:nvSpPr>
          <p:cNvPr id="3" name="Content Placeholder 2">
            <a:extLst>
              <a:ext uri="{FF2B5EF4-FFF2-40B4-BE49-F238E27FC236}">
                <a16:creationId xmlns:a16="http://schemas.microsoft.com/office/drawing/2014/main" id="{D08485E3-BE75-2DEA-AB04-B425962A9B07}"/>
              </a:ext>
            </a:extLst>
          </p:cNvPr>
          <p:cNvSpPr>
            <a:spLocks noGrp="1"/>
          </p:cNvSpPr>
          <p:nvPr>
            <p:ph idx="1"/>
          </p:nvPr>
        </p:nvSpPr>
        <p:spPr>
          <a:xfrm>
            <a:off x="838199" y="1635625"/>
            <a:ext cx="11107057" cy="4178041"/>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Students with disabilities (documented or undocumented)</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Multilingual learners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Students new to academic discourse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Students accessing content on mobile devices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Students juggling work, caregiving, or fatigue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Faculty assessing student learning</a:t>
            </a:r>
          </a:p>
        </p:txBody>
      </p:sp>
      <p:sp>
        <p:nvSpPr>
          <p:cNvPr id="5" name="Half Frame 4">
            <a:extLst>
              <a:ext uri="{FF2B5EF4-FFF2-40B4-BE49-F238E27FC236}">
                <a16:creationId xmlns:a16="http://schemas.microsoft.com/office/drawing/2014/main" id="{5EF98998-1E15-A410-E436-3A1DB6D6862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9479675-35EF-2760-DBE5-14451AE0716F}"/>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5B2E95F-8097-3CCA-D635-9F0CB45C971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773787109"/>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16f6b68-41ff-40c7-9c8c-25b495cbb78a" xsi:nil="true"/>
    <lcf76f155ced4ddcb4097134ff3c332f xmlns="266d7378-0306-4a5c-8704-20bf57ad8eb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4FA32D7-A82C-4210-B51A-E8CE205328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B8F076-441D-4735-B2C0-5BB19D417336}">
  <ds:schemaRefs>
    <ds:schemaRef ds:uri="http://schemas.microsoft.com/sharepoint/v3/contenttype/forms"/>
  </ds:schemaRefs>
</ds:datastoreItem>
</file>

<file path=customXml/itemProps3.xml><?xml version="1.0" encoding="utf-8"?>
<ds:datastoreItem xmlns:ds="http://schemas.openxmlformats.org/officeDocument/2006/customXml" ds:itemID="{A32B80F9-EE89-41FA-9870-F75B229E7E8B}">
  <ds:schemaRefs>
    <ds:schemaRef ds:uri="http://purl.org/dc/terms/"/>
    <ds:schemaRef ds:uri="http://purl.org/dc/dcmitype/"/>
    <ds:schemaRef ds:uri="e16f6b68-41ff-40c7-9c8c-25b495cbb78a"/>
    <ds:schemaRef ds:uri="http://schemas.microsoft.com/office/2006/documentManagement/types"/>
    <ds:schemaRef ds:uri="http://schemas.microsoft.com/office/infopath/2007/PartnerControls"/>
    <ds:schemaRef ds:uri="266d7378-0306-4a5c-8704-20bf57ad8ebb"/>
    <ds:schemaRef ds:uri="http://schemas.microsoft.com/office/2006/metadata/properties"/>
    <ds:schemaRef ds:uri="http://purl.org/dc/elements/1.1/"/>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ITSAccessibility_Images</Template>
  <TotalTime>1513</TotalTime>
  <Words>3291</Words>
  <Application>Microsoft Office PowerPoint</Application>
  <PresentationFormat>Widescreen</PresentationFormat>
  <Paragraphs>428</Paragraphs>
  <Slides>41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Aptos</vt:lpstr>
      <vt:lpstr>Aptos Display</vt:lpstr>
      <vt:lpstr>Arial</vt:lpstr>
      <vt:lpstr>Calibri</vt:lpstr>
      <vt:lpstr>Candara</vt:lpstr>
      <vt:lpstr>Wingdings</vt:lpstr>
      <vt:lpstr>Office Theme</vt:lpstr>
      <vt:lpstr>Accessible Practices that Improve Learning: Practical UDL Strategies for Faculty</vt:lpstr>
      <vt:lpstr>A Thought</vt:lpstr>
      <vt:lpstr>Why Do We Need to Create an Accessible Classroom?</vt:lpstr>
      <vt:lpstr>2023 United States Statistics: Individuals (21-64) with and without Disability</vt:lpstr>
      <vt:lpstr>Accommodation vs. Accessibility  </vt:lpstr>
      <vt:lpstr>Why Does Accessibility Matter in Academia?</vt:lpstr>
      <vt:lpstr>Why Does Accessibility Matter for Instructors?</vt:lpstr>
      <vt:lpstr>Accessible Design Supports Learning &amp; Assessment</vt:lpstr>
      <vt:lpstr>Who Benefits from Accessible Design?</vt:lpstr>
      <vt:lpstr>Changes in Accessibility Law</vt:lpstr>
      <vt:lpstr>Accessibility Is Not Just Compliance</vt:lpstr>
      <vt:lpstr>Constraints Are Real</vt:lpstr>
      <vt:lpstr>What Is the Goal?</vt:lpstr>
      <vt:lpstr>Assistive Technologies Used by Students</vt:lpstr>
      <vt:lpstr>Assistive Technology:  Screen Readers</vt:lpstr>
      <vt:lpstr>UDL Through an Accessibility Lens</vt:lpstr>
      <vt:lpstr>UDL: A Focus on Reducing Barriers</vt:lpstr>
      <vt:lpstr>High Impact Change 1: Make Structure Visible</vt:lpstr>
      <vt:lpstr>Documents: No Headings</vt:lpstr>
      <vt:lpstr>Documents: An Accessible Example </vt:lpstr>
      <vt:lpstr>High Impact Change 2: Rethink PDFs &amp; Course Materials</vt:lpstr>
      <vt:lpstr>Example: Ensure Readable Formats (1/2)</vt:lpstr>
      <vt:lpstr>Example: Ensure Readable Formats (2/2)</vt:lpstr>
      <vt:lpstr>High Impact Change 3: Add Alt Text for Images</vt:lpstr>
      <vt:lpstr>Images: An Example</vt:lpstr>
      <vt:lpstr>High Impact Change 4: Use Accessible Colors</vt:lpstr>
      <vt:lpstr>Colors: What Counts as Accessible? </vt:lpstr>
      <vt:lpstr>Colors: Inadequate Color Contrast</vt:lpstr>
      <vt:lpstr>Colors: Red/Green Deficiency</vt:lpstr>
      <vt:lpstr>Colors: Inaccessible Colors</vt:lpstr>
      <vt:lpstr>Colors:  Tools to Check Accessibility</vt:lpstr>
      <vt:lpstr>High Impact Change 5: Use Accessibility Checkers</vt:lpstr>
      <vt:lpstr>Blackboard Ally (1/3)</vt:lpstr>
      <vt:lpstr>Blackboard Ally (2/3)</vt:lpstr>
      <vt:lpstr>Blackboard Ally (3/3)</vt:lpstr>
      <vt:lpstr>Top 15 Accessibility Issues Spring 2026</vt:lpstr>
      <vt:lpstr>High Impact Changes Summarized</vt:lpstr>
      <vt:lpstr>What Can You Do Now?</vt:lpstr>
      <vt:lpstr>In Closing</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PDFs 2025</dc:title>
  <dc:creator>Rivas, Lili (TSC Student Worker)</dc:creator>
  <cp:lastModifiedBy>Skudlarek, Karen</cp:lastModifiedBy>
  <cp:revision>2</cp:revision>
  <dcterms:created xsi:type="dcterms:W3CDTF">2025-12-16T17:21:54Z</dcterms:created>
  <dcterms:modified xsi:type="dcterms:W3CDTF">2026-05-13T17:35:18Z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